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tags/tag1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docProps/custom.xml" ContentType="application/vnd.openxmlformats-officedocument.custom-properti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heme/theme14.xml" ContentType="application/vnd.openxmlformats-officedocument.theme+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tags/tag12.xml" ContentType="application/vnd.openxmlformats-officedocument.presentationml.tags+xml"/>
  <Default Extension="xlsx" ContentType="application/vnd.openxmlformats-officedocument.spreadsheetml.sheet"/>
  <Override PartName="/ppt/tags/tag23.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tags/tag9.xml" ContentType="application/vnd.openxmlformats-officedocument.presentationml.tags+xml"/>
  <Override PartName="/ppt/tags/tag30.xml" ContentType="application/vnd.openxmlformats-officedocument.presentationml.tag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charts/chart8.xml" ContentType="application/vnd.openxmlformats-officedocument.drawingml.chart+xml"/>
  <Override PartName="/ppt/tags/tag17.xml" ContentType="application/vnd.openxmlformats-officedocument.presentationml.tags+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Default Extension="vml" ContentType="application/vnd.openxmlformats-officedocument.vmlDrawing"/>
  <Override PartName="/ppt/theme/theme15.xml" ContentType="application/vnd.openxmlformats-officedocument.them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charts/chart4.xml" ContentType="application/vnd.openxmlformats-officedocument.drawingml.chart+xml"/>
  <Override PartName="/ppt/tags/tag13.xml" ContentType="application/vnd.openxmlformats-officedocument.presentationml.tags+xml"/>
  <Override PartName="/ppt/tags/tag31.xml" ContentType="application/vnd.openxmlformats-officedocument.presentationml.tags+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tags/tag2.xml" ContentType="application/vnd.openxmlformats-officedocument.presentationml.tags+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tags/tag29.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tags/tag18.xml" ContentType="application/vnd.openxmlformats-officedocument.presentationml.tags+xml"/>
  <Override PartName="/ppt/charts/chart9.xml" ContentType="application/vnd.openxmlformats-officedocument.drawingml.char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slideMasters/slideMaster6.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charts/chart5.xml" ContentType="application/vnd.openxmlformats-officedocument.drawingml.chart+xml"/>
  <Override PartName="/ppt/tags/tag32.xml" ContentType="application/vnd.openxmlformats-officedocument.presentationml.tags+xml"/>
  <Override PartName="/customXml/itemProps4.xml" ContentType="application/vnd.openxmlformats-officedocument.customXmlPropertie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charts/chart1.xml" ContentType="application/vnd.openxmlformats-officedocument.drawingml.chart+xml"/>
  <Override PartName="/ppt/tags/tag21.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tags/tag3.xml" ContentType="application/vnd.openxmlformats-officedocument.presentationml.tags+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tags/tag15.xml" ContentType="application/vnd.openxmlformats-officedocument.presentationml.tags+xml"/>
  <Override PartName="/ppt/tags/tag33.xml" ContentType="application/vnd.openxmlformats-officedocument.presentationml.tags+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charts/chart2.xml" ContentType="application/vnd.openxmlformats-officedocument.drawingml.chart+xml"/>
  <Default Extension="mp4" ContentType="video/mp4"/>
  <Override PartName="/ppt/slides/slide29.xml" ContentType="application/vnd.openxmlformats-officedocument.presentationml.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notesSlides/notesSlide3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5"/>
    <p:sldMasterId id="2147483671" r:id="rId6"/>
    <p:sldMasterId id="2147483673" r:id="rId7"/>
    <p:sldMasterId id="2147483675" r:id="rId8"/>
    <p:sldMasterId id="2147483677" r:id="rId9"/>
    <p:sldMasterId id="2147483679" r:id="rId10"/>
    <p:sldMasterId id="2147483681" r:id="rId11"/>
    <p:sldMasterId id="2147483683" r:id="rId12"/>
    <p:sldMasterId id="2147483685" r:id="rId13"/>
    <p:sldMasterId id="2147483687" r:id="rId14"/>
    <p:sldMasterId id="2147483689" r:id="rId15"/>
    <p:sldMasterId id="2147483692" r:id="rId16"/>
    <p:sldMasterId id="2147483694" r:id="rId17"/>
    <p:sldMasterId id="2147483697" r:id="rId18"/>
    <p:sldMasterId id="2147483701" r:id="rId19"/>
    <p:sldMasterId id="2147483703" r:id="rId20"/>
  </p:sldMasterIdLst>
  <p:notesMasterIdLst>
    <p:notesMasterId r:id="rId75"/>
  </p:notesMasterIdLst>
  <p:handoutMasterIdLst>
    <p:handoutMasterId r:id="rId76"/>
  </p:handoutMasterIdLst>
  <p:sldIdLst>
    <p:sldId id="396" r:id="rId21"/>
    <p:sldId id="398" r:id="rId22"/>
    <p:sldId id="498" r:id="rId23"/>
    <p:sldId id="499" r:id="rId24"/>
    <p:sldId id="431" r:id="rId25"/>
    <p:sldId id="432" r:id="rId26"/>
    <p:sldId id="465" r:id="rId27"/>
    <p:sldId id="474" r:id="rId28"/>
    <p:sldId id="475" r:id="rId29"/>
    <p:sldId id="496" r:id="rId30"/>
    <p:sldId id="497" r:id="rId31"/>
    <p:sldId id="500" r:id="rId32"/>
    <p:sldId id="476" r:id="rId33"/>
    <p:sldId id="477" r:id="rId34"/>
    <p:sldId id="478" r:id="rId35"/>
    <p:sldId id="479" r:id="rId36"/>
    <p:sldId id="480" r:id="rId37"/>
    <p:sldId id="481" r:id="rId38"/>
    <p:sldId id="482" r:id="rId39"/>
    <p:sldId id="483" r:id="rId40"/>
    <p:sldId id="501" r:id="rId41"/>
    <p:sldId id="310" r:id="rId42"/>
    <p:sldId id="372" r:id="rId43"/>
    <p:sldId id="493" r:id="rId44"/>
    <p:sldId id="494" r:id="rId45"/>
    <p:sldId id="345" r:id="rId46"/>
    <p:sldId id="518" r:id="rId47"/>
    <p:sldId id="495" r:id="rId48"/>
    <p:sldId id="320" r:id="rId49"/>
    <p:sldId id="370" r:id="rId50"/>
    <p:sldId id="519" r:id="rId51"/>
    <p:sldId id="368" r:id="rId52"/>
    <p:sldId id="349" r:id="rId53"/>
    <p:sldId id="491" r:id="rId54"/>
    <p:sldId id="326" r:id="rId55"/>
    <p:sldId id="503" r:id="rId56"/>
    <p:sldId id="455" r:id="rId57"/>
    <p:sldId id="511" r:id="rId58"/>
    <p:sldId id="512" r:id="rId59"/>
    <p:sldId id="513" r:id="rId60"/>
    <p:sldId id="514" r:id="rId61"/>
    <p:sldId id="515" r:id="rId62"/>
    <p:sldId id="516" r:id="rId63"/>
    <p:sldId id="504" r:id="rId64"/>
    <p:sldId id="485" r:id="rId65"/>
    <p:sldId id="520" r:id="rId66"/>
    <p:sldId id="521" r:id="rId67"/>
    <p:sldId id="505" r:id="rId68"/>
    <p:sldId id="460" r:id="rId69"/>
    <p:sldId id="461" r:id="rId70"/>
    <p:sldId id="459" r:id="rId71"/>
    <p:sldId id="510" r:id="rId72"/>
    <p:sldId id="509" r:id="rId73"/>
    <p:sldId id="407" r:id="rId74"/>
  </p:sldIdLst>
  <p:sldSz cx="11522075" cy="6480175"/>
  <p:notesSz cx="6858000" cy="9144000"/>
  <p:custDataLst>
    <p:tags r:id="rId77"/>
  </p:custDataLst>
  <p:defaultTextStyle>
    <a:defPPr>
      <a:defRPr lang="en-US"/>
    </a:defPPr>
    <a:lvl1pPr marL="0" algn="l" defTabSz="908760" rtl="0" eaLnBrk="1" latinLnBrk="0" hangingPunct="1">
      <a:defRPr sz="1800" kern="1200">
        <a:solidFill>
          <a:schemeClr val="tx1"/>
        </a:solidFill>
        <a:latin typeface="+mn-lt"/>
        <a:ea typeface="+mn-ea"/>
        <a:cs typeface="+mn-cs"/>
      </a:defRPr>
    </a:lvl1pPr>
    <a:lvl2pPr marL="454377" algn="l" defTabSz="908760" rtl="0" eaLnBrk="1" latinLnBrk="0" hangingPunct="1">
      <a:defRPr sz="1800" kern="1200">
        <a:solidFill>
          <a:schemeClr val="tx1"/>
        </a:solidFill>
        <a:latin typeface="+mn-lt"/>
        <a:ea typeface="+mn-ea"/>
        <a:cs typeface="+mn-cs"/>
      </a:defRPr>
    </a:lvl2pPr>
    <a:lvl3pPr marL="908760" algn="l" defTabSz="908760" rtl="0" eaLnBrk="1" latinLnBrk="0" hangingPunct="1">
      <a:defRPr sz="1800" kern="1200">
        <a:solidFill>
          <a:schemeClr val="tx1"/>
        </a:solidFill>
        <a:latin typeface="+mn-lt"/>
        <a:ea typeface="+mn-ea"/>
        <a:cs typeface="+mn-cs"/>
      </a:defRPr>
    </a:lvl3pPr>
    <a:lvl4pPr marL="1363132" algn="l" defTabSz="908760" rtl="0" eaLnBrk="1" latinLnBrk="0" hangingPunct="1">
      <a:defRPr sz="1800" kern="1200">
        <a:solidFill>
          <a:schemeClr val="tx1"/>
        </a:solidFill>
        <a:latin typeface="+mn-lt"/>
        <a:ea typeface="+mn-ea"/>
        <a:cs typeface="+mn-cs"/>
      </a:defRPr>
    </a:lvl4pPr>
    <a:lvl5pPr marL="1817513" algn="l" defTabSz="908760" rtl="0" eaLnBrk="1" latinLnBrk="0" hangingPunct="1">
      <a:defRPr sz="1800" kern="1200">
        <a:solidFill>
          <a:schemeClr val="tx1"/>
        </a:solidFill>
        <a:latin typeface="+mn-lt"/>
        <a:ea typeface="+mn-ea"/>
        <a:cs typeface="+mn-cs"/>
      </a:defRPr>
    </a:lvl5pPr>
    <a:lvl6pPr marL="2271869" algn="l" defTabSz="908760" rtl="0" eaLnBrk="1" latinLnBrk="0" hangingPunct="1">
      <a:defRPr sz="1800" kern="1200">
        <a:solidFill>
          <a:schemeClr val="tx1"/>
        </a:solidFill>
        <a:latin typeface="+mn-lt"/>
        <a:ea typeface="+mn-ea"/>
        <a:cs typeface="+mn-cs"/>
      </a:defRPr>
    </a:lvl6pPr>
    <a:lvl7pPr marL="2726266" algn="l" defTabSz="908760" rtl="0" eaLnBrk="1" latinLnBrk="0" hangingPunct="1">
      <a:defRPr sz="1800" kern="1200">
        <a:solidFill>
          <a:schemeClr val="tx1"/>
        </a:solidFill>
        <a:latin typeface="+mn-lt"/>
        <a:ea typeface="+mn-ea"/>
        <a:cs typeface="+mn-cs"/>
      </a:defRPr>
    </a:lvl7pPr>
    <a:lvl8pPr marL="3180643" algn="l" defTabSz="908760" rtl="0" eaLnBrk="1" latinLnBrk="0" hangingPunct="1">
      <a:defRPr sz="1800" kern="1200">
        <a:solidFill>
          <a:schemeClr val="tx1"/>
        </a:solidFill>
        <a:latin typeface="+mn-lt"/>
        <a:ea typeface="+mn-ea"/>
        <a:cs typeface="+mn-cs"/>
      </a:defRPr>
    </a:lvl8pPr>
    <a:lvl9pPr marL="3635018" algn="l" defTabSz="90876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041">
          <p15:clr>
            <a:srgbClr val="A4A3A4"/>
          </p15:clr>
        </p15:guide>
        <p15:guide id="2" pos="363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C6D0"/>
    <a:srgbClr val="96B7C4"/>
    <a:srgbClr val="0A0054"/>
    <a:srgbClr val="F9EFBD"/>
    <a:srgbClr val="001937"/>
    <a:srgbClr val="436775"/>
    <a:srgbClr val="527E90"/>
    <a:srgbClr val="D2E0E6"/>
    <a:srgbClr val="0075A4"/>
    <a:srgbClr val="D8CEB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3" autoAdjust="0"/>
    <p:restoredTop sz="93913" autoAdjust="0"/>
  </p:normalViewPr>
  <p:slideViewPr>
    <p:cSldViewPr snapToGrid="0" snapToObjects="1">
      <p:cViewPr varScale="1">
        <p:scale>
          <a:sx n="108" d="100"/>
          <a:sy n="108" d="100"/>
        </p:scale>
        <p:origin x="-822" y="-90"/>
      </p:cViewPr>
      <p:guideLst>
        <p:guide orient="horz" pos="2041"/>
        <p:guide pos="3630"/>
      </p:guideLst>
    </p:cSldViewPr>
  </p:slideViewPr>
  <p:notesTextViewPr>
    <p:cViewPr>
      <p:scale>
        <a:sx n="3" d="2"/>
        <a:sy n="3" d="2"/>
      </p:scale>
      <p:origin x="0" y="0"/>
    </p:cViewPr>
  </p:notesTextViewPr>
  <p:sorterViewPr>
    <p:cViewPr>
      <p:scale>
        <a:sx n="66" d="100"/>
        <a:sy n="66" d="100"/>
      </p:scale>
      <p:origin x="0" y="3162"/>
    </p:cViewPr>
  </p:sorterViewPr>
  <p:notesViewPr>
    <p:cSldViewPr snapToGrid="0" snapToObjects="1">
      <p:cViewPr varScale="1">
        <p:scale>
          <a:sx n="52" d="100"/>
          <a:sy n="52" d="100"/>
        </p:scale>
        <p:origin x="-2394"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slide" Target="slides/slide48.xml"/><Relationship Id="rId76" Type="http://schemas.openxmlformats.org/officeDocument/2006/relationships/handoutMaster" Target="handoutMasters/handoutMaster1.xml"/><Relationship Id="rId7" Type="http://schemas.openxmlformats.org/officeDocument/2006/relationships/slideMaster" Target="slideMasters/slideMaster3.xml"/><Relationship Id="rId71" Type="http://schemas.openxmlformats.org/officeDocument/2006/relationships/slide" Target="slides/slide51.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9.xml"/><Relationship Id="rId11" Type="http://schemas.openxmlformats.org/officeDocument/2006/relationships/slideMaster" Target="slideMasters/slideMaster7.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slide" Target="slides/slide54.xml"/><Relationship Id="rId79"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41.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tags" Target="tags/tag1.xml"/><Relationship Id="rId8" Type="http://schemas.openxmlformats.org/officeDocument/2006/relationships/slideMaster" Target="slideMasters/slideMaster4.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16.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olivi_gr\Google%20Drive\UIC\UIC%20Digital%20Platform\Conference%20Nov%202015\Sondage%20membres\R&#233;ponses%20par%20QCM%20Digital%20Platform.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olivi_gr\Google%20Drive\UIC\UIC%20Digital%20Platform\Conference%20Nov%202015\R&#233;ponses%20par%20QCM%20Digital%20Platform.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olivi_gr\Google%20Drive\UIC\UIC%20Digital%20Platform\Conference%20Nov%202015\R&#233;ponses%20par%20QCM%20Digital%20Platform.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olivi_gr\Google%20Drive\UIC\UIC%20Digital%20Platform\Conference%20Nov%202015\R&#233;ponses%20par%20QCM%20Digital%20Platform.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olivi_gr\Google%20Drive\UIC\UIC%20Digital%20Platform\Conference%20Nov%202015\R&#233;ponses%20par%20QCM%20Digital%20Platform.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olivi_gr\Google%20Drive\UIC\UIC%20Digital%20Platform\Conference%20Nov%202015\R&#233;ponses%20par%20QCM%20Digital%20Platform.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olivi_gr\Google%20Drive\UIC\UIC%20Digital%20Platform\Conference%20Nov%202015\R&#233;ponses%20par%20QCM%20Digital%20Platform.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olivi_gr\Google%20Drive\UIC\UIC%20Digital%20Platform\Conference%20Nov%202015\Sondage%20membres\R&#233;ponses%20par%20QCM%20Digital%20Platform.xlsx" TargetMode="External"/></Relationships>
</file>

<file path=ppt/charts/_rels/chart9.xml.rels><?xml version="1.0" encoding="UTF-8" standalone="yes"?>
<Relationships xmlns="http://schemas.openxmlformats.org/package/2006/relationships"><Relationship Id="rId1" Type="http://schemas.openxmlformats.org/officeDocument/2006/relationships/package" Target="../embeddings/Feuille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style val="23"/>
  <c:chart>
    <c:title>
      <c:tx>
        <c:rich>
          <a:bodyPr/>
          <a:lstStyle/>
          <a:p>
            <a:pPr>
              <a:defRPr sz="1800">
                <a:solidFill>
                  <a:schemeClr val="bg1"/>
                </a:solidFill>
              </a:defRPr>
            </a:pPr>
            <a:r>
              <a:rPr lang="fr-FR" sz="1800">
                <a:solidFill>
                  <a:schemeClr val="bg1"/>
                </a:solidFill>
              </a:rPr>
              <a:t>What does digital technology mean for you and for your company? </a:t>
            </a:r>
          </a:p>
        </c:rich>
      </c:tx>
      <c:layout>
        <c:manualLayout>
          <c:xMode val="edge"/>
          <c:yMode val="edge"/>
          <c:x val="0.14573961067366578"/>
          <c:y val="3.862779197171709E-2"/>
        </c:manualLayout>
      </c:layout>
    </c:title>
    <c:plotArea>
      <c:layout>
        <c:manualLayout>
          <c:layoutTarget val="inner"/>
          <c:xMode val="edge"/>
          <c:yMode val="edge"/>
          <c:x val="0.10032043591795123"/>
          <c:y val="0.15362865325369487"/>
          <c:w val="0.85966300196336742"/>
          <c:h val="0.61578472155188846"/>
        </c:manualLayout>
      </c:layout>
      <c:barChart>
        <c:barDir val="col"/>
        <c:grouping val="clustered"/>
        <c:ser>
          <c:idx val="0"/>
          <c:order val="0"/>
          <c:cat>
            <c:strRef>
              <c:f>Feuil1!$C$4:$C$10</c:f>
              <c:strCache>
                <c:ptCount val="7"/>
                <c:pt idx="0">
                  <c:v>A way of innovating</c:v>
                </c:pt>
                <c:pt idx="1">
                  <c:v>New habits for customers and staff</c:v>
                </c:pt>
                <c:pt idx="2">
                  <c:v>A way of reducing costs</c:v>
                </c:pt>
                <c:pt idx="3">
                  <c:v>Opening up potential new markets</c:v>
                </c:pt>
                <c:pt idx="4">
                  <c:v>A prerequisite if we are to stay in the game</c:v>
                </c:pt>
                <c:pt idx="5">
                  <c:v>An option for managerial reconfiguration</c:v>
                </c:pt>
                <c:pt idx="6">
                  <c:v>A risk for the company, with new players arriving on the market</c:v>
                </c:pt>
              </c:strCache>
            </c:strRef>
          </c:cat>
          <c:val>
            <c:numRef>
              <c:f>Feuil1!$E$4:$E$10</c:f>
              <c:numCache>
                <c:formatCode>0%</c:formatCode>
                <c:ptCount val="7"/>
                <c:pt idx="0">
                  <c:v>0.79545454545454541</c:v>
                </c:pt>
                <c:pt idx="1">
                  <c:v>0.65909090909090962</c:v>
                </c:pt>
                <c:pt idx="2">
                  <c:v>0.68181818181818321</c:v>
                </c:pt>
                <c:pt idx="3">
                  <c:v>0.5681818181818209</c:v>
                </c:pt>
                <c:pt idx="4">
                  <c:v>0.47727272727272885</c:v>
                </c:pt>
                <c:pt idx="5">
                  <c:v>0.20454545454545575</c:v>
                </c:pt>
                <c:pt idx="6">
                  <c:v>0.11363636363636359</c:v>
                </c:pt>
              </c:numCache>
            </c:numRef>
          </c:val>
        </c:ser>
        <c:axId val="61506688"/>
        <c:axId val="61508608"/>
      </c:barChart>
      <c:catAx>
        <c:axId val="61506688"/>
        <c:scaling>
          <c:orientation val="minMax"/>
        </c:scaling>
        <c:axPos val="b"/>
        <c:numFmt formatCode="General" sourceLinked="0"/>
        <c:majorTickMark val="none"/>
        <c:tickLblPos val="nextTo"/>
        <c:txPr>
          <a:bodyPr/>
          <a:lstStyle/>
          <a:p>
            <a:pPr>
              <a:defRPr sz="1200" b="1">
                <a:solidFill>
                  <a:schemeClr val="bg1"/>
                </a:solidFill>
              </a:defRPr>
            </a:pPr>
            <a:endParaRPr lang="fr-FR"/>
          </a:p>
        </c:txPr>
        <c:crossAx val="61508608"/>
        <c:crosses val="autoZero"/>
        <c:auto val="1"/>
        <c:lblAlgn val="ctr"/>
        <c:lblOffset val="100"/>
      </c:catAx>
      <c:valAx>
        <c:axId val="61508608"/>
        <c:scaling>
          <c:orientation val="minMax"/>
        </c:scaling>
        <c:axPos val="l"/>
        <c:majorGridlines/>
        <c:numFmt formatCode="0%" sourceLinked="1"/>
        <c:majorTickMark val="none"/>
        <c:tickLblPos val="nextTo"/>
        <c:txPr>
          <a:bodyPr/>
          <a:lstStyle/>
          <a:p>
            <a:pPr>
              <a:defRPr sz="1400">
                <a:solidFill>
                  <a:schemeClr val="bg1"/>
                </a:solidFill>
              </a:defRPr>
            </a:pPr>
            <a:endParaRPr lang="fr-FR"/>
          </a:p>
        </c:txPr>
        <c:crossAx val="61506688"/>
        <c:crosses val="autoZero"/>
        <c:crossBetween val="between"/>
      </c:valAx>
    </c:plotArea>
    <c:plotVisOnly val="1"/>
    <c:dispBlanksAs val="gap"/>
  </c:chart>
  <c:spPr>
    <a:solidFill>
      <a:srgbClr val="001937"/>
    </a:solidFill>
  </c:spPr>
  <c:txPr>
    <a:bodyPr/>
    <a:lstStyle/>
    <a:p>
      <a:pPr>
        <a:defRPr sz="1800"/>
      </a:pPr>
      <a:endParaRPr lang="fr-F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fr-FR"/>
  <c:style val="21"/>
  <c:chart>
    <c:title>
      <c:tx>
        <c:rich>
          <a:bodyPr/>
          <a:lstStyle/>
          <a:p>
            <a:pPr>
              <a:defRPr sz="1400" b="0">
                <a:solidFill>
                  <a:schemeClr val="bg1"/>
                </a:solidFill>
              </a:defRPr>
            </a:pPr>
            <a:r>
              <a:rPr lang="fr-FR" sz="1400" b="0" dirty="0">
                <a:solidFill>
                  <a:schemeClr val="bg1"/>
                </a:solidFill>
              </a:rPr>
              <a:t> Do </a:t>
            </a:r>
            <a:r>
              <a:rPr lang="fr-FR" sz="1400" b="0" dirty="0" err="1">
                <a:solidFill>
                  <a:schemeClr val="bg1"/>
                </a:solidFill>
              </a:rPr>
              <a:t>you</a:t>
            </a:r>
            <a:r>
              <a:rPr lang="fr-FR" sz="1400" b="0" dirty="0">
                <a:solidFill>
                  <a:schemeClr val="bg1"/>
                </a:solidFill>
              </a:rPr>
              <a:t> have a Digital </a:t>
            </a:r>
            <a:r>
              <a:rPr lang="fr-FR" sz="1400" b="0" dirty="0" err="1">
                <a:solidFill>
                  <a:schemeClr val="bg1"/>
                </a:solidFill>
              </a:rPr>
              <a:t>Chief</a:t>
            </a:r>
            <a:r>
              <a:rPr lang="fr-FR" sz="1400" b="0" dirty="0">
                <a:solidFill>
                  <a:schemeClr val="bg1"/>
                </a:solidFill>
              </a:rPr>
              <a:t> </a:t>
            </a:r>
            <a:r>
              <a:rPr lang="fr-FR" sz="1400" b="0" dirty="0" err="1">
                <a:solidFill>
                  <a:schemeClr val="bg1"/>
                </a:solidFill>
              </a:rPr>
              <a:t>Officer</a:t>
            </a:r>
            <a:r>
              <a:rPr lang="fr-FR" sz="1400" b="0" dirty="0">
                <a:solidFill>
                  <a:schemeClr val="bg1"/>
                </a:solidFill>
              </a:rPr>
              <a:t>? </a:t>
            </a:r>
          </a:p>
        </c:rich>
      </c:tx>
      <c:layout>
        <c:manualLayout>
          <c:xMode val="edge"/>
          <c:yMode val="edge"/>
          <c:x val="0.1749058606282804"/>
          <c:y val="0.10655644743176702"/>
        </c:manualLayout>
      </c:layout>
    </c:title>
    <c:plotArea>
      <c:layout>
        <c:manualLayout>
          <c:layoutTarget val="inner"/>
          <c:xMode val="edge"/>
          <c:yMode val="edge"/>
          <c:x val="0.37596950194026418"/>
          <c:y val="0.29723841516095761"/>
          <c:w val="0.33449503085515758"/>
          <c:h val="0.45993066742584393"/>
        </c:manualLayout>
      </c:layout>
      <c:doughnutChart>
        <c:varyColors val="1"/>
        <c:ser>
          <c:idx val="0"/>
          <c:order val="0"/>
          <c:explosion val="25"/>
          <c:dLbls>
            <c:dLbl>
              <c:idx val="0"/>
              <c:layout>
                <c:manualLayout>
                  <c:x val="0.11531838342748241"/>
                  <c:y val="-8.818464615042822E-3"/>
                </c:manualLayout>
              </c:layout>
              <c:spPr/>
              <c:txPr>
                <a:bodyPr/>
                <a:lstStyle/>
                <a:p>
                  <a:pPr>
                    <a:defRPr sz="1400" b="1">
                      <a:solidFill>
                        <a:schemeClr val="bg1"/>
                      </a:solidFill>
                    </a:defRPr>
                  </a:pPr>
                  <a:endParaRPr lang="fr-FR"/>
                </a:p>
              </c:txPr>
              <c:showCatName val="1"/>
              <c:showPercent val="1"/>
              <c:extLst>
                <c:ext xmlns:c15="http://schemas.microsoft.com/office/drawing/2012/chart" uri="{CE6537A1-D6FC-4f65-9D91-7224C49458BB}">
                  <c15:layout/>
                </c:ext>
              </c:extLst>
            </c:dLbl>
            <c:dLbl>
              <c:idx val="1"/>
              <c:layout>
                <c:manualLayout>
                  <c:x val="-8.8025329690215537E-2"/>
                  <c:y val="9.9029047480919691E-3"/>
                </c:manualLayout>
              </c:layout>
              <c:spPr/>
              <c:txPr>
                <a:bodyPr/>
                <a:lstStyle/>
                <a:p>
                  <a:pPr>
                    <a:defRPr sz="1400" b="1">
                      <a:solidFill>
                        <a:schemeClr val="bg1"/>
                      </a:solidFill>
                    </a:defRPr>
                  </a:pPr>
                  <a:endParaRPr lang="fr-FR"/>
                </a:p>
              </c:txPr>
              <c:showCatName val="1"/>
              <c:showPercent val="1"/>
              <c:extLst>
                <c:ext xmlns:c15="http://schemas.microsoft.com/office/drawing/2012/chart" uri="{CE6537A1-D6FC-4f65-9D91-7224C49458BB}">
                  <c15:layout/>
                </c:ext>
              </c:extLst>
            </c:dLbl>
            <c:spPr>
              <a:noFill/>
              <a:ln>
                <a:noFill/>
              </a:ln>
              <a:effectLst/>
            </c:spPr>
            <c:txPr>
              <a:bodyPr/>
              <a:lstStyle/>
              <a:p>
                <a:pPr>
                  <a:defRPr sz="1400" b="1"/>
                </a:pPr>
                <a:endParaRPr lang="fr-FR"/>
              </a:p>
            </c:txPr>
            <c:showCatName val="1"/>
            <c:showPercent val="1"/>
            <c:showLeaderLines val="1"/>
            <c:extLst>
              <c:ext xmlns:c15="http://schemas.microsoft.com/office/drawing/2012/chart" uri="{CE6537A1-D6FC-4f65-9D91-7224C49458BB}"/>
            </c:extLst>
          </c:dLbls>
          <c:cat>
            <c:strRef>
              <c:f>Feuil1!$C$14:$C$15</c:f>
              <c:strCache>
                <c:ptCount val="2"/>
                <c:pt idx="0">
                  <c:v>Yes</c:v>
                </c:pt>
                <c:pt idx="1">
                  <c:v>No</c:v>
                </c:pt>
              </c:strCache>
            </c:strRef>
          </c:cat>
          <c:val>
            <c:numRef>
              <c:f>Feuil1!$D$14:$D$15</c:f>
              <c:numCache>
                <c:formatCode>General</c:formatCode>
                <c:ptCount val="2"/>
                <c:pt idx="0">
                  <c:v>17</c:v>
                </c:pt>
                <c:pt idx="1">
                  <c:v>26</c:v>
                </c:pt>
              </c:numCache>
            </c:numRef>
          </c:val>
        </c:ser>
        <c:dLbls>
          <c:showCatName val="1"/>
          <c:showPercent val="1"/>
        </c:dLbls>
        <c:firstSliceAng val="0"/>
        <c:holeSize val="50"/>
      </c:doughnutChart>
    </c:plotArea>
    <c:plotVisOnly val="1"/>
    <c:dispBlanksAs val="zero"/>
  </c:chart>
  <c:spPr>
    <a:solidFill>
      <a:srgbClr val="001937"/>
    </a:solidFill>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fr-FR"/>
  <c:style val="19"/>
  <c:chart>
    <c:title>
      <c:tx>
        <c:rich>
          <a:bodyPr/>
          <a:lstStyle/>
          <a:p>
            <a:pPr>
              <a:defRPr sz="1400" b="0">
                <a:solidFill>
                  <a:schemeClr val="bg1"/>
                </a:solidFill>
              </a:defRPr>
            </a:pPr>
            <a:r>
              <a:rPr lang="fr-FR" sz="1400" b="0">
                <a:solidFill>
                  <a:schemeClr val="bg1"/>
                </a:solidFill>
              </a:rPr>
              <a:t> Do you offer your users internet access? </a:t>
            </a:r>
          </a:p>
        </c:rich>
      </c:tx>
      <c:layout/>
    </c:title>
    <c:plotArea>
      <c:layout>
        <c:manualLayout>
          <c:layoutTarget val="inner"/>
          <c:xMode val="edge"/>
          <c:yMode val="edge"/>
          <c:x val="0.3694170570335345"/>
          <c:y val="0.35114679450031078"/>
          <c:w val="0.28965900014741897"/>
          <c:h val="0.39529016295486852"/>
        </c:manualLayout>
      </c:layout>
      <c:doughnutChart>
        <c:varyColors val="1"/>
        <c:ser>
          <c:idx val="0"/>
          <c:order val="0"/>
          <c:explosion val="25"/>
          <c:dLbls>
            <c:dLbl>
              <c:idx val="0"/>
              <c:layout>
                <c:manualLayout>
                  <c:x val="0.12770827328394432"/>
                  <c:y val="3.6167152598660206E-2"/>
                </c:manualLayout>
              </c:layout>
              <c:showCatName val="1"/>
              <c:showPercent val="1"/>
              <c:extLst>
                <c:ext xmlns:c15="http://schemas.microsoft.com/office/drawing/2012/chart" uri="{CE6537A1-D6FC-4f65-9D91-7224C49458BB}">
                  <c15:layout/>
                </c:ext>
              </c:extLst>
            </c:dLbl>
            <c:dLbl>
              <c:idx val="1"/>
              <c:layout>
                <c:manualLayout>
                  <c:x val="-0.14463092453689544"/>
                  <c:y val="6.5662749184024594E-2"/>
                </c:manualLayout>
              </c:layout>
              <c:tx>
                <c:rich>
                  <a:bodyPr/>
                  <a:lstStyle/>
                  <a:p>
                    <a:r>
                      <a:rPr lang="en-US" sz="1400" dirty="0"/>
                      <a:t>Yes, </a:t>
                    </a:r>
                    <a:r>
                      <a:rPr lang="en-US" sz="1400" dirty="0" smtClean="0"/>
                      <a:t>Onboard </a:t>
                    </a:r>
                    <a:r>
                      <a:rPr lang="en-US" sz="1400" dirty="0"/>
                      <a:t>trains
31%</a:t>
                    </a:r>
                  </a:p>
                </c:rich>
              </c:tx>
              <c:showCatName val="1"/>
              <c:showPercent val="1"/>
              <c:extLst>
                <c:ext xmlns:c15="http://schemas.microsoft.com/office/drawing/2012/chart" uri="{CE6537A1-D6FC-4f65-9D91-7224C49458BB}">
                  <c15:layout/>
                </c:ext>
              </c:extLst>
            </c:dLbl>
            <c:dLbl>
              <c:idx val="2"/>
              <c:layout>
                <c:manualLayout>
                  <c:x val="-8.1485003971510719E-2"/>
                  <c:y val="-9.2862054366331631E-2"/>
                </c:manualLayout>
              </c:layout>
              <c:showCatName val="1"/>
              <c:showPercent val="1"/>
              <c:extLst>
                <c:ext xmlns:c15="http://schemas.microsoft.com/office/drawing/2012/chart" uri="{CE6537A1-D6FC-4f65-9D91-7224C49458BB}">
                  <c15:layout/>
                </c:ext>
              </c:extLst>
            </c:dLbl>
            <c:spPr>
              <a:noFill/>
              <a:ln>
                <a:noFill/>
              </a:ln>
              <a:effectLst/>
            </c:spPr>
            <c:txPr>
              <a:bodyPr/>
              <a:lstStyle/>
              <a:p>
                <a:pPr>
                  <a:defRPr sz="1400" b="1">
                    <a:solidFill>
                      <a:schemeClr val="bg1"/>
                    </a:solidFill>
                  </a:defRPr>
                </a:pPr>
                <a:endParaRPr lang="fr-FR"/>
              </a:p>
            </c:txPr>
            <c:showCatName val="1"/>
            <c:showPercent val="1"/>
            <c:showLeaderLines val="1"/>
            <c:extLst>
              <c:ext xmlns:c15="http://schemas.microsoft.com/office/drawing/2012/chart" uri="{CE6537A1-D6FC-4f65-9D91-7224C49458BB}"/>
            </c:extLst>
          </c:dLbls>
          <c:cat>
            <c:strRef>
              <c:f>Feuil1!$C$46:$C$48</c:f>
              <c:strCache>
                <c:ptCount val="3"/>
                <c:pt idx="0">
                  <c:v>Yes, In stations</c:v>
                </c:pt>
                <c:pt idx="1">
                  <c:v>Yes, Onboard trains</c:v>
                </c:pt>
                <c:pt idx="2">
                  <c:v>No</c:v>
                </c:pt>
              </c:strCache>
            </c:strRef>
          </c:cat>
          <c:val>
            <c:numRef>
              <c:f>Feuil1!$D$46:$D$48</c:f>
              <c:numCache>
                <c:formatCode>General</c:formatCode>
                <c:ptCount val="3"/>
                <c:pt idx="0">
                  <c:v>20</c:v>
                </c:pt>
                <c:pt idx="1">
                  <c:v>16</c:v>
                </c:pt>
                <c:pt idx="2">
                  <c:v>15</c:v>
                </c:pt>
              </c:numCache>
            </c:numRef>
          </c:val>
        </c:ser>
        <c:dLbls>
          <c:showCatName val="1"/>
          <c:showPercent val="1"/>
        </c:dLbls>
        <c:firstSliceAng val="0"/>
        <c:holeSize val="50"/>
      </c:doughnutChart>
    </c:plotArea>
    <c:plotVisOnly val="1"/>
    <c:dispBlanksAs val="zero"/>
  </c:chart>
  <c:spPr>
    <a:solidFill>
      <a:srgbClr val="001937"/>
    </a:solidFill>
  </c:spPr>
  <c:txPr>
    <a:bodyPr/>
    <a:lstStyle/>
    <a:p>
      <a:pPr>
        <a:defRPr sz="1800"/>
      </a:pPr>
      <a:endParaRPr lang="fr-F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fr-FR"/>
  <c:style val="6"/>
  <c:chart>
    <c:title>
      <c:tx>
        <c:rich>
          <a:bodyPr/>
          <a:lstStyle/>
          <a:p>
            <a:pPr>
              <a:defRPr sz="1400" b="0">
                <a:solidFill>
                  <a:schemeClr val="bg1"/>
                </a:solidFill>
              </a:defRPr>
            </a:pPr>
            <a:r>
              <a:rPr lang="fr-FR" sz="1400" b="0" dirty="0">
                <a:solidFill>
                  <a:schemeClr val="bg1"/>
                </a:solidFill>
              </a:rPr>
              <a:t>Have </a:t>
            </a:r>
            <a:r>
              <a:rPr lang="fr-FR" sz="1400" b="0" dirty="0" err="1">
                <a:solidFill>
                  <a:schemeClr val="bg1"/>
                </a:solidFill>
              </a:rPr>
              <a:t>you</a:t>
            </a:r>
            <a:r>
              <a:rPr lang="fr-FR" sz="1400" b="0" dirty="0">
                <a:solidFill>
                  <a:schemeClr val="bg1"/>
                </a:solidFill>
              </a:rPr>
              <a:t> </a:t>
            </a:r>
            <a:r>
              <a:rPr lang="fr-FR" sz="1400" b="0" dirty="0" err="1">
                <a:solidFill>
                  <a:schemeClr val="bg1"/>
                </a:solidFill>
              </a:rPr>
              <a:t>developed</a:t>
            </a:r>
            <a:r>
              <a:rPr lang="fr-FR" sz="1400" b="0" dirty="0">
                <a:solidFill>
                  <a:schemeClr val="bg1"/>
                </a:solidFill>
              </a:rPr>
              <a:t> </a:t>
            </a:r>
            <a:r>
              <a:rPr lang="fr-FR" sz="1400" b="0" dirty="0" err="1">
                <a:solidFill>
                  <a:schemeClr val="bg1"/>
                </a:solidFill>
              </a:rPr>
              <a:t>any</a:t>
            </a:r>
            <a:r>
              <a:rPr lang="fr-FR" sz="1400" b="0" dirty="0">
                <a:solidFill>
                  <a:schemeClr val="bg1"/>
                </a:solidFill>
              </a:rPr>
              <a:t> </a:t>
            </a:r>
            <a:r>
              <a:rPr lang="fr-FR" sz="1400" b="0" baseline="0" dirty="0" smtClean="0">
                <a:solidFill>
                  <a:schemeClr val="bg1"/>
                </a:solidFill>
              </a:rPr>
              <a:t> </a:t>
            </a:r>
            <a:r>
              <a:rPr lang="fr-FR" sz="1400" b="0" dirty="0" smtClean="0">
                <a:solidFill>
                  <a:schemeClr val="bg1"/>
                </a:solidFill>
              </a:rPr>
              <a:t>applications </a:t>
            </a:r>
            <a:r>
              <a:rPr lang="fr-FR" sz="1400" b="0" dirty="0">
                <a:solidFill>
                  <a:schemeClr val="bg1"/>
                </a:solidFill>
              </a:rPr>
              <a:t>for </a:t>
            </a:r>
            <a:r>
              <a:rPr lang="fr-FR" sz="1400" b="0" dirty="0" err="1">
                <a:solidFill>
                  <a:schemeClr val="bg1"/>
                </a:solidFill>
              </a:rPr>
              <a:t>smartphones</a:t>
            </a:r>
            <a:r>
              <a:rPr lang="fr-FR" sz="1400" b="0" dirty="0">
                <a:solidFill>
                  <a:schemeClr val="bg1"/>
                </a:solidFill>
              </a:rPr>
              <a:t> or </a:t>
            </a:r>
            <a:r>
              <a:rPr lang="fr-FR" sz="1400" b="0" dirty="0" err="1">
                <a:solidFill>
                  <a:schemeClr val="bg1"/>
                </a:solidFill>
              </a:rPr>
              <a:t>tablets</a:t>
            </a:r>
            <a:r>
              <a:rPr lang="fr-FR" sz="1400" b="0" dirty="0">
                <a:solidFill>
                  <a:schemeClr val="bg1"/>
                </a:solidFill>
              </a:rPr>
              <a:t> </a:t>
            </a:r>
            <a:r>
              <a:rPr lang="fr-FR" sz="1400" b="0" dirty="0" smtClean="0">
                <a:solidFill>
                  <a:schemeClr val="bg1"/>
                </a:solidFill>
              </a:rPr>
              <a:t>for </a:t>
            </a:r>
            <a:r>
              <a:rPr lang="fr-FR" sz="1400" b="0" dirty="0">
                <a:solidFill>
                  <a:schemeClr val="bg1"/>
                </a:solidFill>
              </a:rPr>
              <a:t>in-house use? </a:t>
            </a:r>
          </a:p>
        </c:rich>
      </c:tx>
      <c:layout>
        <c:manualLayout>
          <c:xMode val="edge"/>
          <c:yMode val="edge"/>
          <c:x val="0.14076019977108531"/>
          <c:y val="8.6606099893457592E-2"/>
        </c:manualLayout>
      </c:layout>
    </c:title>
    <c:plotArea>
      <c:layout>
        <c:manualLayout>
          <c:layoutTarget val="inner"/>
          <c:xMode val="edge"/>
          <c:yMode val="edge"/>
          <c:x val="0.30500856013406086"/>
          <c:y val="0.31044570315581316"/>
          <c:w val="0.37718550450376931"/>
          <c:h val="0.56780886127409713"/>
        </c:manualLayout>
      </c:layout>
      <c:doughnutChart>
        <c:varyColors val="1"/>
        <c:ser>
          <c:idx val="0"/>
          <c:order val="0"/>
          <c:explosion val="25"/>
          <c:dLbls>
            <c:dLbl>
              <c:idx val="0"/>
              <c:layout>
                <c:manualLayout>
                  <c:x val="9.616943463234065E-2"/>
                  <c:y val="6.2611114819152103E-2"/>
                </c:manualLayout>
              </c:layout>
              <c:spPr/>
              <c:txPr>
                <a:bodyPr/>
                <a:lstStyle/>
                <a:p>
                  <a:pPr>
                    <a:defRPr sz="1400" b="1">
                      <a:solidFill>
                        <a:schemeClr val="bg1"/>
                      </a:solidFill>
                    </a:defRPr>
                  </a:pPr>
                  <a:endParaRPr lang="fr-FR"/>
                </a:p>
              </c:txPr>
              <c:showCatName val="1"/>
              <c:showPercent val="1"/>
              <c:extLst>
                <c:ext xmlns:c15="http://schemas.microsoft.com/office/drawing/2012/chart" uri="{CE6537A1-D6FC-4f65-9D91-7224C49458BB}">
                  <c15:layout/>
                </c:ext>
              </c:extLst>
            </c:dLbl>
            <c:dLbl>
              <c:idx val="1"/>
              <c:layout>
                <c:manualLayout>
                  <c:x val="-0.11711436668366883"/>
                  <c:y val="2.4081198007366269E-2"/>
                </c:manualLayout>
              </c:layout>
              <c:spPr/>
              <c:txPr>
                <a:bodyPr/>
                <a:lstStyle/>
                <a:p>
                  <a:pPr>
                    <a:defRPr sz="1400" b="1">
                      <a:solidFill>
                        <a:schemeClr val="bg1"/>
                      </a:solidFill>
                    </a:defRPr>
                  </a:pPr>
                  <a:endParaRPr lang="fr-FR"/>
                </a:p>
              </c:txPr>
              <c:showCatName val="1"/>
              <c:showPercent val="1"/>
              <c:extLst>
                <c:ext xmlns:c15="http://schemas.microsoft.com/office/drawing/2012/chart" uri="{CE6537A1-D6FC-4f65-9D91-7224C49458BB}">
                  <c15:layout/>
                </c:ext>
              </c:extLst>
            </c:dLbl>
            <c:spPr>
              <a:noFill/>
              <a:ln>
                <a:noFill/>
              </a:ln>
              <a:effectLst/>
            </c:spPr>
            <c:txPr>
              <a:bodyPr/>
              <a:lstStyle/>
              <a:p>
                <a:pPr>
                  <a:defRPr sz="1400" b="0">
                    <a:solidFill>
                      <a:schemeClr val="bg1"/>
                    </a:solidFill>
                  </a:defRPr>
                </a:pPr>
                <a:endParaRPr lang="fr-FR"/>
              </a:p>
            </c:txPr>
            <c:showCatName val="1"/>
            <c:showPercent val="1"/>
            <c:showLeaderLines val="1"/>
            <c:extLst>
              <c:ext xmlns:c15="http://schemas.microsoft.com/office/drawing/2012/chart" uri="{CE6537A1-D6FC-4f65-9D91-7224C49458BB}"/>
            </c:extLst>
          </c:dLbls>
          <c:cat>
            <c:strRef>
              <c:f>Feuil1!$C$22:$C$23</c:f>
              <c:strCache>
                <c:ptCount val="2"/>
                <c:pt idx="0">
                  <c:v>Yes</c:v>
                </c:pt>
                <c:pt idx="1">
                  <c:v>No</c:v>
                </c:pt>
              </c:strCache>
            </c:strRef>
          </c:cat>
          <c:val>
            <c:numRef>
              <c:f>Feuil1!$D$22:$D$23</c:f>
              <c:numCache>
                <c:formatCode>General</c:formatCode>
                <c:ptCount val="2"/>
                <c:pt idx="0">
                  <c:v>27</c:v>
                </c:pt>
                <c:pt idx="1">
                  <c:v>15</c:v>
                </c:pt>
              </c:numCache>
            </c:numRef>
          </c:val>
        </c:ser>
        <c:dLbls>
          <c:showCatName val="1"/>
          <c:showPercent val="1"/>
        </c:dLbls>
        <c:firstSliceAng val="0"/>
        <c:holeSize val="50"/>
      </c:doughnutChart>
    </c:plotArea>
    <c:plotVisOnly val="1"/>
    <c:dispBlanksAs val="zero"/>
  </c:chart>
  <c:spPr>
    <a:solidFill>
      <a:srgbClr val="001937"/>
    </a:solidFill>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fr-FR"/>
  <c:style val="22"/>
  <c:chart>
    <c:title>
      <c:tx>
        <c:rich>
          <a:bodyPr/>
          <a:lstStyle/>
          <a:p>
            <a:pPr>
              <a:defRPr sz="1400" b="0"/>
            </a:pPr>
            <a:r>
              <a:rPr lang="fr-FR" sz="1400" b="0"/>
              <a:t>Does your company have its own social media account(s) (Twitter, Google + or Facebook)? </a:t>
            </a:r>
          </a:p>
        </c:rich>
      </c:tx>
      <c:layout>
        <c:manualLayout>
          <c:xMode val="edge"/>
          <c:yMode val="edge"/>
          <c:x val="0.14552671473551487"/>
          <c:y val="2.7067271761091995E-2"/>
        </c:manualLayout>
      </c:layout>
    </c:title>
    <c:plotArea>
      <c:layout>
        <c:manualLayout>
          <c:layoutTarget val="inner"/>
          <c:xMode val="edge"/>
          <c:yMode val="edge"/>
          <c:x val="0.3243540096594999"/>
          <c:y val="0.37650099813721566"/>
          <c:w val="0.36712441982776489"/>
          <c:h val="0.52625874507757553"/>
        </c:manualLayout>
      </c:layout>
      <c:doughnutChart>
        <c:varyColors val="1"/>
        <c:ser>
          <c:idx val="0"/>
          <c:order val="0"/>
          <c:explosion val="8"/>
          <c:dPt>
            <c:idx val="0"/>
            <c:explosion val="27"/>
          </c:dPt>
          <c:dLbls>
            <c:dLbl>
              <c:idx val="0"/>
              <c:layout>
                <c:manualLayout>
                  <c:x val="0.13375258471625795"/>
                  <c:y val="1.1858188669170652E-2"/>
                </c:manualLayout>
              </c:layout>
              <c:spPr/>
              <c:txPr>
                <a:bodyPr/>
                <a:lstStyle/>
                <a:p>
                  <a:pPr>
                    <a:defRPr b="1"/>
                  </a:pPr>
                  <a:endParaRPr lang="fr-FR"/>
                </a:p>
              </c:txPr>
              <c:showCatName val="1"/>
              <c:showPercent val="1"/>
              <c:extLst>
                <c:ext xmlns:c15="http://schemas.microsoft.com/office/drawing/2012/chart" uri="{CE6537A1-D6FC-4f65-9D91-7224C49458BB}">
                  <c15:layout/>
                </c:ext>
              </c:extLst>
            </c:dLbl>
            <c:dLbl>
              <c:idx val="1"/>
              <c:layout>
                <c:manualLayout>
                  <c:x val="-0.12820536562755958"/>
                  <c:y val="-5.2700279721128528E-2"/>
                </c:manualLayout>
              </c:layout>
              <c:spPr/>
              <c:txPr>
                <a:bodyPr/>
                <a:lstStyle/>
                <a:p>
                  <a:pPr>
                    <a:defRPr b="1"/>
                  </a:pPr>
                  <a:endParaRPr lang="fr-FR"/>
                </a:p>
              </c:txPr>
              <c:showCatName val="1"/>
              <c:showPercent val="1"/>
              <c:extLst>
                <c:ext xmlns:c15="http://schemas.microsoft.com/office/drawing/2012/chart" uri="{CE6537A1-D6FC-4f65-9D91-7224C49458BB}">
                  <c15:layout/>
                </c:ext>
              </c:extLst>
            </c:dLbl>
            <c:spPr>
              <a:noFill/>
              <a:ln>
                <a:noFill/>
              </a:ln>
              <a:effectLst/>
            </c:spPr>
            <c:txPr>
              <a:bodyPr/>
              <a:lstStyle/>
              <a:p>
                <a:pPr>
                  <a:defRPr b="0"/>
                </a:pPr>
                <a:endParaRPr lang="fr-FR"/>
              </a:p>
            </c:txPr>
            <c:showCatName val="1"/>
            <c:showPercent val="1"/>
            <c:showLeaderLines val="1"/>
            <c:extLst>
              <c:ext xmlns:c15="http://schemas.microsoft.com/office/drawing/2012/chart" uri="{CE6537A1-D6FC-4f65-9D91-7224C49458BB}"/>
            </c:extLst>
          </c:dLbls>
          <c:cat>
            <c:strRef>
              <c:f>Feuil1!$C$37:$C$38</c:f>
              <c:strCache>
                <c:ptCount val="2"/>
                <c:pt idx="0">
                  <c:v>Yes</c:v>
                </c:pt>
                <c:pt idx="1">
                  <c:v>No</c:v>
                </c:pt>
              </c:strCache>
            </c:strRef>
          </c:cat>
          <c:val>
            <c:numRef>
              <c:f>Feuil1!$D$37:$D$38</c:f>
              <c:numCache>
                <c:formatCode>General</c:formatCode>
                <c:ptCount val="2"/>
                <c:pt idx="0">
                  <c:v>32</c:v>
                </c:pt>
                <c:pt idx="1">
                  <c:v>7</c:v>
                </c:pt>
              </c:numCache>
            </c:numRef>
          </c:val>
        </c:ser>
        <c:dLbls>
          <c:showCatName val="1"/>
          <c:showPercent val="1"/>
        </c:dLbls>
        <c:firstSliceAng val="0"/>
        <c:holeSize val="50"/>
      </c:doughnutChart>
    </c:plotArea>
    <c:plotVisOnly val="1"/>
    <c:dispBlanksAs val="zero"/>
  </c:chart>
  <c:spPr>
    <a:solidFill>
      <a:srgbClr val="001937"/>
    </a:solidFill>
  </c:spPr>
  <c:txPr>
    <a:bodyPr/>
    <a:lstStyle/>
    <a:p>
      <a:pPr>
        <a:defRPr sz="1400">
          <a:solidFill>
            <a:schemeClr val="bg1"/>
          </a:solidFill>
        </a:defRPr>
      </a:pPr>
      <a:endParaRPr lang="fr-FR"/>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fr-FR"/>
  <c:style val="19"/>
  <c:chart>
    <c:title>
      <c:tx>
        <c:rich>
          <a:bodyPr/>
          <a:lstStyle/>
          <a:p>
            <a:pPr>
              <a:defRPr sz="1400" b="0">
                <a:solidFill>
                  <a:schemeClr val="bg1"/>
                </a:solidFill>
              </a:defRPr>
            </a:pPr>
            <a:r>
              <a:rPr lang="fr-FR" sz="1400" b="0">
                <a:solidFill>
                  <a:schemeClr val="bg1"/>
                </a:solidFill>
              </a:rPr>
              <a:t>Can digital technology help optimise train-path management? </a:t>
            </a:r>
          </a:p>
        </c:rich>
      </c:tx>
      <c:layout/>
    </c:title>
    <c:plotArea>
      <c:layout>
        <c:manualLayout>
          <c:layoutTarget val="inner"/>
          <c:xMode val="edge"/>
          <c:yMode val="edge"/>
          <c:x val="0.33240441819772754"/>
          <c:y val="0.31368456915963316"/>
          <c:w val="0.41629141900899874"/>
          <c:h val="0.50434464705832871"/>
        </c:manualLayout>
      </c:layout>
      <c:doughnutChart>
        <c:varyColors val="1"/>
        <c:ser>
          <c:idx val="0"/>
          <c:order val="0"/>
          <c:explosion val="25"/>
          <c:dPt>
            <c:idx val="0"/>
            <c:explosion val="17"/>
          </c:dPt>
          <c:dLbls>
            <c:dLbl>
              <c:idx val="0"/>
              <c:layout>
                <c:manualLayout>
                  <c:x val="0.15971547142910125"/>
                  <c:y val="5.7379485554538928E-4"/>
                </c:manualLayout>
              </c:layout>
              <c:spPr/>
              <c:txPr>
                <a:bodyPr/>
                <a:lstStyle/>
                <a:p>
                  <a:pPr>
                    <a:defRPr sz="1400" b="1">
                      <a:solidFill>
                        <a:schemeClr val="bg1"/>
                      </a:solidFill>
                    </a:defRPr>
                  </a:pPr>
                  <a:endParaRPr lang="fr-FR"/>
                </a:p>
              </c:txPr>
              <c:showCatName val="1"/>
              <c:showPercent val="1"/>
              <c:extLst>
                <c:ext xmlns:c15="http://schemas.microsoft.com/office/drawing/2012/chart" uri="{CE6537A1-D6FC-4f65-9D91-7224C49458BB}">
                  <c15:layout/>
                </c:ext>
              </c:extLst>
            </c:dLbl>
            <c:dLbl>
              <c:idx val="1"/>
              <c:layout>
                <c:manualLayout>
                  <c:x val="-0.12892259656334484"/>
                  <c:y val="-3.8203450760900315E-2"/>
                </c:manualLayout>
              </c:layout>
              <c:spPr/>
              <c:txPr>
                <a:bodyPr/>
                <a:lstStyle/>
                <a:p>
                  <a:pPr>
                    <a:defRPr sz="1400" b="1">
                      <a:solidFill>
                        <a:schemeClr val="bg1"/>
                      </a:solidFill>
                    </a:defRPr>
                  </a:pPr>
                  <a:endParaRPr lang="fr-FR"/>
                </a:p>
              </c:txPr>
              <c:showCatName val="1"/>
              <c:showPercent val="1"/>
              <c:extLst>
                <c:ext xmlns:c15="http://schemas.microsoft.com/office/drawing/2012/chart" uri="{CE6537A1-D6FC-4f65-9D91-7224C49458BB}">
                  <c15:layout/>
                </c:ext>
              </c:extLst>
            </c:dLbl>
            <c:spPr>
              <a:noFill/>
              <a:ln>
                <a:noFill/>
              </a:ln>
              <a:effectLst/>
            </c:spPr>
            <c:txPr>
              <a:bodyPr/>
              <a:lstStyle/>
              <a:p>
                <a:pPr>
                  <a:defRPr sz="1400">
                    <a:solidFill>
                      <a:schemeClr val="bg1"/>
                    </a:solidFill>
                  </a:defRPr>
                </a:pPr>
                <a:endParaRPr lang="fr-FR"/>
              </a:p>
            </c:txPr>
            <c:showCatName val="1"/>
            <c:showPercent val="1"/>
            <c:showLeaderLines val="1"/>
            <c:extLst>
              <c:ext xmlns:c15="http://schemas.microsoft.com/office/drawing/2012/chart" uri="{CE6537A1-D6FC-4f65-9D91-7224C49458BB}"/>
            </c:extLst>
          </c:dLbls>
          <c:cat>
            <c:strRef>
              <c:f>Feuil1!$C$53:$C$54</c:f>
              <c:strCache>
                <c:ptCount val="2"/>
                <c:pt idx="0">
                  <c:v>Yes</c:v>
                </c:pt>
                <c:pt idx="1">
                  <c:v>No</c:v>
                </c:pt>
              </c:strCache>
            </c:strRef>
          </c:cat>
          <c:val>
            <c:numRef>
              <c:f>Feuil1!$D$53:$D$54</c:f>
              <c:numCache>
                <c:formatCode>General</c:formatCode>
                <c:ptCount val="2"/>
                <c:pt idx="0">
                  <c:v>34</c:v>
                </c:pt>
                <c:pt idx="1">
                  <c:v>4</c:v>
                </c:pt>
              </c:numCache>
            </c:numRef>
          </c:val>
        </c:ser>
        <c:dLbls>
          <c:showCatName val="1"/>
          <c:showPercent val="1"/>
        </c:dLbls>
        <c:firstSliceAng val="0"/>
        <c:holeSize val="50"/>
      </c:doughnutChart>
    </c:plotArea>
    <c:plotVisOnly val="1"/>
    <c:dispBlanksAs val="zero"/>
  </c:chart>
  <c:spPr>
    <a:solidFill>
      <a:srgbClr val="001937"/>
    </a:solidFill>
  </c:spPr>
  <c:txPr>
    <a:bodyPr/>
    <a:lstStyle/>
    <a:p>
      <a:pPr>
        <a:defRPr sz="1800"/>
      </a:pPr>
      <a:endParaRPr lang="fr-FR"/>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fr-FR"/>
  <c:style val="24"/>
  <c:chart>
    <c:title>
      <c:tx>
        <c:rich>
          <a:bodyPr/>
          <a:lstStyle/>
          <a:p>
            <a:pPr>
              <a:defRPr sz="1400"/>
            </a:pPr>
            <a:r>
              <a:rPr lang="fr-FR" sz="1400"/>
              <a:t>Do you have a centralised traffic-control system? </a:t>
            </a:r>
          </a:p>
        </c:rich>
      </c:tx>
      <c:layout/>
    </c:title>
    <c:plotArea>
      <c:layout>
        <c:manualLayout>
          <c:layoutTarget val="inner"/>
          <c:xMode val="edge"/>
          <c:yMode val="edge"/>
          <c:x val="0.31910570144068756"/>
          <c:y val="0.30546843102945676"/>
          <c:w val="0.45100132829263301"/>
          <c:h val="0.51489647127442395"/>
        </c:manualLayout>
      </c:layout>
      <c:doughnutChart>
        <c:varyColors val="1"/>
        <c:ser>
          <c:idx val="0"/>
          <c:order val="0"/>
          <c:explosion val="25"/>
          <c:dLbls>
            <c:dLbl>
              <c:idx val="0"/>
              <c:layout>
                <c:manualLayout>
                  <c:x val="0.11909685508697436"/>
                  <c:y val="0"/>
                </c:manualLayout>
              </c:layout>
              <c:showCatName val="1"/>
              <c:showPercent val="1"/>
              <c:extLst>
                <c:ext xmlns:c15="http://schemas.microsoft.com/office/drawing/2012/chart" uri="{CE6537A1-D6FC-4f65-9D91-7224C49458BB}">
                  <c15:layout/>
                </c:ext>
              </c:extLst>
            </c:dLbl>
            <c:dLbl>
              <c:idx val="1"/>
              <c:layout>
                <c:manualLayout>
                  <c:x val="-0.12547370193972168"/>
                  <c:y val="1.3888888888888944E-2"/>
                </c:manualLayout>
              </c:layout>
              <c:showCatName val="1"/>
              <c:showPercent val="1"/>
              <c:extLst>
                <c:ext xmlns:c15="http://schemas.microsoft.com/office/drawing/2012/chart" uri="{CE6537A1-D6FC-4f65-9D91-7224C49458BB}">
                  <c15:layout/>
                </c:ext>
              </c:extLst>
            </c:dLbl>
            <c:spPr>
              <a:noFill/>
              <a:ln>
                <a:noFill/>
              </a:ln>
              <a:effectLst/>
            </c:spPr>
            <c:txPr>
              <a:bodyPr/>
              <a:lstStyle/>
              <a:p>
                <a:pPr>
                  <a:defRPr b="1"/>
                </a:pPr>
                <a:endParaRPr lang="fr-FR"/>
              </a:p>
            </c:txPr>
            <c:showCatName val="1"/>
            <c:showPercent val="1"/>
            <c:showLeaderLines val="1"/>
            <c:extLst>
              <c:ext xmlns:c15="http://schemas.microsoft.com/office/drawing/2012/chart" uri="{CE6537A1-D6FC-4f65-9D91-7224C49458BB}"/>
            </c:extLst>
          </c:dLbls>
          <c:cat>
            <c:strRef>
              <c:f>Feuil1!$C$67:$C$68</c:f>
              <c:strCache>
                <c:ptCount val="2"/>
                <c:pt idx="0">
                  <c:v>Yes</c:v>
                </c:pt>
                <c:pt idx="1">
                  <c:v>No</c:v>
                </c:pt>
              </c:strCache>
            </c:strRef>
          </c:cat>
          <c:val>
            <c:numRef>
              <c:f>Feuil1!$D$67:$D$68</c:f>
              <c:numCache>
                <c:formatCode>General</c:formatCode>
                <c:ptCount val="2"/>
                <c:pt idx="0">
                  <c:v>26</c:v>
                </c:pt>
                <c:pt idx="1">
                  <c:v>12</c:v>
                </c:pt>
              </c:numCache>
            </c:numRef>
          </c:val>
        </c:ser>
        <c:dLbls>
          <c:showCatName val="1"/>
          <c:showPercent val="1"/>
        </c:dLbls>
        <c:firstSliceAng val="0"/>
        <c:holeSize val="50"/>
      </c:doughnutChart>
    </c:plotArea>
    <c:plotVisOnly val="1"/>
    <c:dispBlanksAs val="zero"/>
  </c:chart>
  <c:spPr>
    <a:solidFill>
      <a:srgbClr val="001937"/>
    </a:solidFill>
  </c:spPr>
  <c:txPr>
    <a:bodyPr/>
    <a:lstStyle/>
    <a:p>
      <a:pPr>
        <a:defRPr sz="1400" b="0">
          <a:solidFill>
            <a:schemeClr val="bg1"/>
          </a:solidFill>
        </a:defRPr>
      </a:pPr>
      <a:endParaRPr lang="fr-FR"/>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fr-FR"/>
  <c:style val="18"/>
  <c:chart>
    <c:title>
      <c:tx>
        <c:rich>
          <a:bodyPr/>
          <a:lstStyle/>
          <a:p>
            <a:pPr>
              <a:defRPr sz="1600" b="1">
                <a:solidFill>
                  <a:schemeClr val="bg1"/>
                </a:solidFill>
              </a:defRPr>
            </a:pPr>
            <a:r>
              <a:rPr lang="fr-FR" sz="1600" b="1" dirty="0" err="1" smtClean="0">
                <a:solidFill>
                  <a:schemeClr val="bg1"/>
                </a:solidFill>
              </a:rPr>
              <a:t>What</a:t>
            </a:r>
            <a:r>
              <a:rPr lang="fr-FR" sz="1600" b="1" dirty="0" smtClean="0">
                <a:solidFill>
                  <a:schemeClr val="bg1"/>
                </a:solidFill>
              </a:rPr>
              <a:t> </a:t>
            </a:r>
            <a:r>
              <a:rPr lang="fr-FR" sz="1600" b="1" dirty="0">
                <a:solidFill>
                  <a:schemeClr val="bg1"/>
                </a:solidFill>
              </a:rPr>
              <a:t>digital initiatives </a:t>
            </a:r>
            <a:r>
              <a:rPr lang="fr-FR" sz="1600" b="1" dirty="0" err="1">
                <a:solidFill>
                  <a:schemeClr val="bg1"/>
                </a:solidFill>
              </a:rPr>
              <a:t>should</a:t>
            </a:r>
            <a:r>
              <a:rPr lang="fr-FR" sz="1600" b="1" dirty="0">
                <a:solidFill>
                  <a:schemeClr val="bg1"/>
                </a:solidFill>
              </a:rPr>
              <a:t> the </a:t>
            </a:r>
            <a:r>
              <a:rPr lang="fr-FR" sz="1600" b="1" dirty="0" err="1">
                <a:solidFill>
                  <a:schemeClr val="bg1"/>
                </a:solidFill>
              </a:rPr>
              <a:t>railways</a:t>
            </a:r>
            <a:r>
              <a:rPr lang="fr-FR" sz="1600" b="1" dirty="0">
                <a:solidFill>
                  <a:schemeClr val="bg1"/>
                </a:solidFill>
              </a:rPr>
              <a:t> </a:t>
            </a:r>
            <a:r>
              <a:rPr lang="fr-FR" sz="1600" b="1" dirty="0" err="1">
                <a:solidFill>
                  <a:schemeClr val="bg1"/>
                </a:solidFill>
              </a:rPr>
              <a:t>develop</a:t>
            </a:r>
            <a:r>
              <a:rPr lang="fr-FR" sz="1600" b="1" dirty="0">
                <a:solidFill>
                  <a:schemeClr val="bg1"/>
                </a:solidFill>
              </a:rPr>
              <a:t> in the short to </a:t>
            </a:r>
            <a:r>
              <a:rPr lang="fr-FR" sz="1600" b="1" dirty="0" err="1" smtClean="0">
                <a:solidFill>
                  <a:schemeClr val="bg1"/>
                </a:solidFill>
              </a:rPr>
              <a:t>mid</a:t>
            </a:r>
            <a:r>
              <a:rPr lang="fr-FR" sz="1600" b="1" dirty="0" smtClean="0">
                <a:solidFill>
                  <a:schemeClr val="bg1"/>
                </a:solidFill>
              </a:rPr>
              <a:t> </a:t>
            </a:r>
            <a:r>
              <a:rPr lang="fr-FR" sz="1600" b="1" dirty="0" err="1">
                <a:solidFill>
                  <a:schemeClr val="bg1"/>
                </a:solidFill>
              </a:rPr>
              <a:t>term</a:t>
            </a:r>
            <a:r>
              <a:rPr lang="fr-FR" sz="1600" b="1" dirty="0">
                <a:solidFill>
                  <a:schemeClr val="bg1"/>
                </a:solidFill>
              </a:rPr>
              <a:t>? </a:t>
            </a:r>
          </a:p>
        </c:rich>
      </c:tx>
      <c:layout/>
    </c:title>
    <c:plotArea>
      <c:layout/>
      <c:barChart>
        <c:barDir val="col"/>
        <c:grouping val="clustered"/>
        <c:ser>
          <c:idx val="0"/>
          <c:order val="0"/>
          <c:cat>
            <c:strRef>
              <c:f>Feuil1!$C$81:$C$94</c:f>
              <c:strCache>
                <c:ptCount val="14"/>
                <c:pt idx="0">
                  <c:v>Mobile applications</c:v>
                </c:pt>
                <c:pt idx="1">
                  <c:v>E-ticketing</c:v>
                </c:pt>
                <c:pt idx="2">
                  <c:v>The internet of things (providing live information on infrastructure and trains)</c:v>
                </c:pt>
                <c:pt idx="3">
                  <c:v>Multimodal travel</c:v>
                </c:pt>
                <c:pt idx="4">
                  <c:v>Digital security</c:v>
                </c:pt>
                <c:pt idx="5">
                  <c:v>Hyperconnectivity (internet everywhere)</c:v>
                </c:pt>
                <c:pt idx="6">
                  <c:v>Open data (enabling start-ups to develop new services)</c:v>
                </c:pt>
                <c:pt idx="7">
                  <c:v>Monitoring technology and trends in the digital ecosystem</c:v>
                </c:pt>
                <c:pt idx="8">
                  <c:v>Partnerships with digital start-ups</c:v>
                </c:pt>
                <c:pt idx="9">
                  <c:v>Drones (security/maintenance)</c:v>
                </c:pt>
                <c:pt idx="10">
                  <c:v>Assistance with the digital transformation process</c:v>
                </c:pt>
                <c:pt idx="11">
                  <c:v>Artificial intelligence</c:v>
                </c:pt>
                <c:pt idx="12">
                  <c:v>Driverless trains</c:v>
                </c:pt>
                <c:pt idx="13">
                  <c:v>Robotics in train maintenance</c:v>
                </c:pt>
              </c:strCache>
            </c:strRef>
          </c:cat>
          <c:val>
            <c:numRef>
              <c:f>Feuil1!$E$81:$E$94</c:f>
              <c:numCache>
                <c:formatCode>0%</c:formatCode>
                <c:ptCount val="14"/>
                <c:pt idx="0">
                  <c:v>0.79545454545454541</c:v>
                </c:pt>
                <c:pt idx="1">
                  <c:v>0.77272727272727593</c:v>
                </c:pt>
                <c:pt idx="2">
                  <c:v>0.75000000000000266</c:v>
                </c:pt>
                <c:pt idx="3">
                  <c:v>0.72727272727272729</c:v>
                </c:pt>
                <c:pt idx="4">
                  <c:v>0.72727272727272729</c:v>
                </c:pt>
                <c:pt idx="5">
                  <c:v>0.56818181818182112</c:v>
                </c:pt>
                <c:pt idx="6">
                  <c:v>0.43181818181818404</c:v>
                </c:pt>
                <c:pt idx="7">
                  <c:v>0.34090909090909088</c:v>
                </c:pt>
                <c:pt idx="8">
                  <c:v>0.29545454545454714</c:v>
                </c:pt>
                <c:pt idx="9">
                  <c:v>0.27272727272727282</c:v>
                </c:pt>
                <c:pt idx="10">
                  <c:v>0.25</c:v>
                </c:pt>
                <c:pt idx="11">
                  <c:v>0.18181818181818288</c:v>
                </c:pt>
                <c:pt idx="12">
                  <c:v>0.18181818181818288</c:v>
                </c:pt>
                <c:pt idx="13">
                  <c:v>0.18181818181818288</c:v>
                </c:pt>
              </c:numCache>
            </c:numRef>
          </c:val>
        </c:ser>
        <c:axId val="48760320"/>
        <c:axId val="48761856"/>
      </c:barChart>
      <c:catAx>
        <c:axId val="48760320"/>
        <c:scaling>
          <c:orientation val="minMax"/>
        </c:scaling>
        <c:axPos val="b"/>
        <c:numFmt formatCode="General" sourceLinked="0"/>
        <c:majorTickMark val="none"/>
        <c:tickLblPos val="nextTo"/>
        <c:txPr>
          <a:bodyPr/>
          <a:lstStyle/>
          <a:p>
            <a:pPr>
              <a:defRPr sz="1200" b="1">
                <a:solidFill>
                  <a:schemeClr val="bg1"/>
                </a:solidFill>
              </a:defRPr>
            </a:pPr>
            <a:endParaRPr lang="fr-FR"/>
          </a:p>
        </c:txPr>
        <c:crossAx val="48761856"/>
        <c:crosses val="autoZero"/>
        <c:auto val="1"/>
        <c:lblAlgn val="ctr"/>
        <c:lblOffset val="100"/>
      </c:catAx>
      <c:valAx>
        <c:axId val="48761856"/>
        <c:scaling>
          <c:orientation val="minMax"/>
        </c:scaling>
        <c:axPos val="l"/>
        <c:majorGridlines/>
        <c:numFmt formatCode="0%" sourceLinked="1"/>
        <c:majorTickMark val="none"/>
        <c:tickLblPos val="nextTo"/>
        <c:txPr>
          <a:bodyPr/>
          <a:lstStyle/>
          <a:p>
            <a:pPr>
              <a:defRPr sz="1400" b="1">
                <a:solidFill>
                  <a:schemeClr val="bg1"/>
                </a:solidFill>
              </a:defRPr>
            </a:pPr>
            <a:endParaRPr lang="fr-FR"/>
          </a:p>
        </c:txPr>
        <c:crossAx val="48760320"/>
        <c:crosses val="autoZero"/>
        <c:crossBetween val="between"/>
      </c:valAx>
    </c:plotArea>
    <c:plotVisOnly val="1"/>
    <c:dispBlanksAs val="gap"/>
  </c:chart>
  <c:spPr>
    <a:solidFill>
      <a:srgbClr val="001937"/>
    </a:solidFill>
  </c:spPr>
  <c:txPr>
    <a:bodyPr/>
    <a:lstStyle/>
    <a:p>
      <a:pPr>
        <a:defRPr sz="1800"/>
      </a:pPr>
      <a:endParaRPr lang="fr-FR"/>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fr-FR"/>
  <c:style val="18"/>
  <c:chart>
    <c:autoTitleDeleted val="1"/>
    <c:plotArea>
      <c:layout/>
      <c:scatterChart>
        <c:scatterStyle val="lineMarker"/>
        <c:ser>
          <c:idx val="0"/>
          <c:order val="0"/>
          <c:tx>
            <c:strRef>
              <c:f>Sheet1!$B$1</c:f>
              <c:strCache>
                <c:ptCount val="1"/>
                <c:pt idx="0">
                  <c:v>Y-Value 1</c:v>
                </c:pt>
              </c:strCache>
            </c:strRef>
          </c:tx>
          <c:spPr>
            <a:ln w="47625">
              <a:noFill/>
            </a:ln>
          </c:spPr>
          <c:xVal>
            <c:numRef>
              <c:f>Sheet1!$A$2:$A$4</c:f>
              <c:numCache>
                <c:formatCode>General</c:formatCode>
                <c:ptCount val="3"/>
                <c:pt idx="1">
                  <c:v>100</c:v>
                </c:pt>
              </c:numCache>
            </c:numRef>
          </c:xVal>
          <c:yVal>
            <c:numRef>
              <c:f>Sheet1!$B$2:$B$4</c:f>
              <c:numCache>
                <c:formatCode>General</c:formatCode>
                <c:ptCount val="3"/>
                <c:pt idx="1">
                  <c:v>5000</c:v>
                </c:pt>
              </c:numCache>
            </c:numRef>
          </c:yVal>
        </c:ser>
        <c:axId val="85118976"/>
        <c:axId val="85120512"/>
      </c:scatterChart>
      <c:valAx>
        <c:axId val="85118976"/>
        <c:scaling>
          <c:orientation val="minMax"/>
          <c:max val="2020"/>
          <c:min val="2004"/>
        </c:scaling>
        <c:axPos val="b"/>
        <c:numFmt formatCode="General" sourceLinked="1"/>
        <c:minorTickMark val="out"/>
        <c:tickLblPos val="nextTo"/>
        <c:spPr>
          <a:ln w="25400">
            <a:solidFill>
              <a:schemeClr val="tx1"/>
            </a:solidFill>
          </a:ln>
        </c:spPr>
        <c:txPr>
          <a:bodyPr/>
          <a:lstStyle/>
          <a:p>
            <a:pPr>
              <a:defRPr sz="1600" baseline="0">
                <a:solidFill>
                  <a:schemeClr val="tx1"/>
                </a:solidFill>
              </a:defRPr>
            </a:pPr>
            <a:endParaRPr lang="fr-FR"/>
          </a:p>
        </c:txPr>
        <c:crossAx val="85120512"/>
        <c:crosses val="autoZero"/>
        <c:crossBetween val="midCat"/>
        <c:majorUnit val="2"/>
        <c:minorUnit val="1"/>
      </c:valAx>
      <c:valAx>
        <c:axId val="85120512"/>
        <c:scaling>
          <c:orientation val="minMax"/>
          <c:max val="1.4"/>
          <c:min val="0"/>
        </c:scaling>
        <c:axPos val="l"/>
        <c:majorGridlines>
          <c:spPr>
            <a:ln>
              <a:noFill/>
            </a:ln>
          </c:spPr>
        </c:majorGridlines>
        <c:numFmt formatCode="&quot;$&quot;#,##0.00" sourceLinked="0"/>
        <c:minorTickMark val="out"/>
        <c:tickLblPos val="nextTo"/>
        <c:spPr>
          <a:ln w="25400">
            <a:solidFill>
              <a:schemeClr val="tx1"/>
            </a:solidFill>
          </a:ln>
        </c:spPr>
        <c:txPr>
          <a:bodyPr/>
          <a:lstStyle/>
          <a:p>
            <a:pPr>
              <a:defRPr sz="1600" baseline="0">
                <a:solidFill>
                  <a:schemeClr val="tx1"/>
                </a:solidFill>
              </a:defRPr>
            </a:pPr>
            <a:endParaRPr lang="fr-FR"/>
          </a:p>
        </c:txPr>
        <c:crossAx val="85118976"/>
        <c:crossesAt val="0"/>
        <c:crossBetween val="midCat"/>
        <c:majorUnit val="0.2"/>
        <c:minorUnit val="0.1"/>
      </c:valAx>
    </c:plotArea>
    <c:plotVisOnly val="1"/>
    <c:dispBlanksAs val="gap"/>
  </c:chart>
  <c:txPr>
    <a:bodyPr/>
    <a:lstStyle/>
    <a:p>
      <a:pPr>
        <a:defRPr sz="1800"/>
      </a:pPr>
      <a:endParaRPr lang="fr-FR"/>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24B623-D5B1-4C15-839B-4C9DC49C1FCE}" type="datetimeFigureOut">
              <a:rPr lang="en-US" smtClean="0"/>
              <a:pPr/>
              <a:t>12/1/2015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D7A600-0476-4F90-B467-B0C0B06FC3AC}" type="slidenum">
              <a:rPr lang="en-US" smtClean="0"/>
              <a:pPr/>
              <a:t>‹N°›</a:t>
            </a:fld>
            <a:endParaRPr lang="en-US"/>
          </a:p>
        </p:txBody>
      </p:sp>
    </p:spTree>
    <p:extLst>
      <p:ext uri="{BB962C8B-B14F-4D97-AF65-F5344CB8AC3E}">
        <p14:creationId xmlns="" xmlns:p14="http://schemas.microsoft.com/office/powerpoint/2010/main" val="2966632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BB82BF-AFFF-4DE8-8536-BF5960A967C5}" type="datetimeFigureOut">
              <a:rPr lang="en-US" smtClean="0"/>
              <a:pPr/>
              <a:t>12/1/2015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882E14-7B1B-4F59-9598-260F91090861}" type="slidenum">
              <a:rPr lang="en-US" smtClean="0"/>
              <a:pPr/>
              <a:t>‹N°›</a:t>
            </a:fld>
            <a:endParaRPr lang="en-US"/>
          </a:p>
        </p:txBody>
      </p:sp>
    </p:spTree>
    <p:extLst>
      <p:ext uri="{BB962C8B-B14F-4D97-AF65-F5344CB8AC3E}">
        <p14:creationId xmlns="" xmlns:p14="http://schemas.microsoft.com/office/powerpoint/2010/main" val="1657604927"/>
      </p:ext>
    </p:extLst>
  </p:cSld>
  <p:clrMap bg1="lt1" tx1="dk1" bg2="lt2" tx2="dk2" accent1="accent1" accent2="accent2" accent3="accent3" accent4="accent4" accent5="accent5" accent6="accent6" hlink="hlink" folHlink="folHlink"/>
  <p:notesStyle>
    <a:lvl1pPr marL="0" algn="l" defTabSz="908760" rtl="0" eaLnBrk="1" latinLnBrk="0" hangingPunct="1">
      <a:defRPr sz="1200" kern="1200">
        <a:solidFill>
          <a:schemeClr val="tx1"/>
        </a:solidFill>
        <a:latin typeface="+mn-lt"/>
        <a:ea typeface="+mn-ea"/>
        <a:cs typeface="+mn-cs"/>
      </a:defRPr>
    </a:lvl1pPr>
    <a:lvl2pPr marL="454377" algn="l" defTabSz="908760" rtl="0" eaLnBrk="1" latinLnBrk="0" hangingPunct="1">
      <a:defRPr sz="1200" kern="1200">
        <a:solidFill>
          <a:schemeClr val="tx1"/>
        </a:solidFill>
        <a:latin typeface="+mn-lt"/>
        <a:ea typeface="+mn-ea"/>
        <a:cs typeface="+mn-cs"/>
      </a:defRPr>
    </a:lvl2pPr>
    <a:lvl3pPr marL="908760" algn="l" defTabSz="908760" rtl="0" eaLnBrk="1" latinLnBrk="0" hangingPunct="1">
      <a:defRPr sz="1200" kern="1200">
        <a:solidFill>
          <a:schemeClr val="tx1"/>
        </a:solidFill>
        <a:latin typeface="+mn-lt"/>
        <a:ea typeface="+mn-ea"/>
        <a:cs typeface="+mn-cs"/>
      </a:defRPr>
    </a:lvl3pPr>
    <a:lvl4pPr marL="1363132" algn="l" defTabSz="908760" rtl="0" eaLnBrk="1" latinLnBrk="0" hangingPunct="1">
      <a:defRPr sz="1200" kern="1200">
        <a:solidFill>
          <a:schemeClr val="tx1"/>
        </a:solidFill>
        <a:latin typeface="+mn-lt"/>
        <a:ea typeface="+mn-ea"/>
        <a:cs typeface="+mn-cs"/>
      </a:defRPr>
    </a:lvl4pPr>
    <a:lvl5pPr marL="1817513" algn="l" defTabSz="908760" rtl="0" eaLnBrk="1" latinLnBrk="0" hangingPunct="1">
      <a:defRPr sz="1200" kern="1200">
        <a:solidFill>
          <a:schemeClr val="tx1"/>
        </a:solidFill>
        <a:latin typeface="+mn-lt"/>
        <a:ea typeface="+mn-ea"/>
        <a:cs typeface="+mn-cs"/>
      </a:defRPr>
    </a:lvl5pPr>
    <a:lvl6pPr marL="2271869" algn="l" defTabSz="908760" rtl="0" eaLnBrk="1" latinLnBrk="0" hangingPunct="1">
      <a:defRPr sz="1200" kern="1200">
        <a:solidFill>
          <a:schemeClr val="tx1"/>
        </a:solidFill>
        <a:latin typeface="+mn-lt"/>
        <a:ea typeface="+mn-ea"/>
        <a:cs typeface="+mn-cs"/>
      </a:defRPr>
    </a:lvl6pPr>
    <a:lvl7pPr marL="2726266" algn="l" defTabSz="908760" rtl="0" eaLnBrk="1" latinLnBrk="0" hangingPunct="1">
      <a:defRPr sz="1200" kern="1200">
        <a:solidFill>
          <a:schemeClr val="tx1"/>
        </a:solidFill>
        <a:latin typeface="+mn-lt"/>
        <a:ea typeface="+mn-ea"/>
        <a:cs typeface="+mn-cs"/>
      </a:defRPr>
    </a:lvl7pPr>
    <a:lvl8pPr marL="3180643" algn="l" defTabSz="908760" rtl="0" eaLnBrk="1" latinLnBrk="0" hangingPunct="1">
      <a:defRPr sz="1200" kern="1200">
        <a:solidFill>
          <a:schemeClr val="tx1"/>
        </a:solidFill>
        <a:latin typeface="+mn-lt"/>
        <a:ea typeface="+mn-ea"/>
        <a:cs typeface="+mn-cs"/>
      </a:defRPr>
    </a:lvl8pPr>
    <a:lvl9pPr marL="3635018" algn="l" defTabSz="90876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Jean-Pierre </a:t>
            </a:r>
            <a:r>
              <a:rPr lang="fr-FR" sz="1200" kern="1200" dirty="0" err="1" smtClean="0">
                <a:solidFill>
                  <a:schemeClr val="tx1"/>
                </a:solidFill>
                <a:latin typeface="+mn-lt"/>
                <a:ea typeface="+mn-ea"/>
                <a:cs typeface="+mn-cs"/>
              </a:rPr>
              <a:t>Loubinoux</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solidFill>
                  <a:prstClr val="black"/>
                </a:solidFill>
              </a:rPr>
              <a:pPr/>
              <a:t>0</a:t>
            </a:fld>
            <a:endParaRPr lang="en-US">
              <a:solidFill>
                <a:prstClr val="black"/>
              </a:solidFill>
            </a:endParaRPr>
          </a:p>
        </p:txBody>
      </p:sp>
    </p:spTree>
    <p:extLst>
      <p:ext uri="{BB962C8B-B14F-4D97-AF65-F5344CB8AC3E}">
        <p14:creationId xmlns="" xmlns:p14="http://schemas.microsoft.com/office/powerpoint/2010/main" val="1983171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Thierry </a:t>
            </a:r>
            <a:r>
              <a:rPr lang="fr-FR" sz="1200" kern="1200" dirty="0" err="1" smtClean="0">
                <a:solidFill>
                  <a:schemeClr val="tx1"/>
                </a:solidFill>
                <a:latin typeface="+mn-lt"/>
                <a:ea typeface="+mn-ea"/>
                <a:cs typeface="+mn-cs"/>
              </a:rPr>
              <a:t>Bera</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pPr/>
              <a:t>15</a:t>
            </a:fld>
            <a:endParaRPr lang="en-US"/>
          </a:p>
        </p:txBody>
      </p:sp>
    </p:spTree>
    <p:extLst>
      <p:ext uri="{BB962C8B-B14F-4D97-AF65-F5344CB8AC3E}">
        <p14:creationId xmlns="" xmlns:p14="http://schemas.microsoft.com/office/powerpoint/2010/main" val="610778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Thierry </a:t>
            </a:r>
            <a:r>
              <a:rPr lang="fr-FR" sz="1200" kern="1200" dirty="0" err="1" smtClean="0">
                <a:solidFill>
                  <a:schemeClr val="tx1"/>
                </a:solidFill>
                <a:latin typeface="+mn-lt"/>
                <a:ea typeface="+mn-ea"/>
                <a:cs typeface="+mn-cs"/>
              </a:rPr>
              <a:t>Bera</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pPr/>
              <a:t>16</a:t>
            </a:fld>
            <a:endParaRPr lang="en-US"/>
          </a:p>
        </p:txBody>
      </p:sp>
    </p:spTree>
    <p:extLst>
      <p:ext uri="{BB962C8B-B14F-4D97-AF65-F5344CB8AC3E}">
        <p14:creationId xmlns="" xmlns:p14="http://schemas.microsoft.com/office/powerpoint/2010/main" val="2729143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Thierry </a:t>
            </a:r>
            <a:r>
              <a:rPr lang="fr-FR" sz="1200" kern="1200" dirty="0" err="1" smtClean="0">
                <a:solidFill>
                  <a:schemeClr val="tx1"/>
                </a:solidFill>
                <a:latin typeface="+mn-lt"/>
                <a:ea typeface="+mn-ea"/>
                <a:cs typeface="+mn-cs"/>
              </a:rPr>
              <a:t>Bera</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pPr/>
              <a:t>17</a:t>
            </a:fld>
            <a:endParaRPr lang="en-US"/>
          </a:p>
        </p:txBody>
      </p:sp>
    </p:spTree>
    <p:extLst>
      <p:ext uri="{BB962C8B-B14F-4D97-AF65-F5344CB8AC3E}">
        <p14:creationId xmlns="" xmlns:p14="http://schemas.microsoft.com/office/powerpoint/2010/main" val="1499067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Thierry </a:t>
            </a:r>
            <a:r>
              <a:rPr lang="fr-FR" sz="1200" kern="1200" dirty="0" err="1" smtClean="0">
                <a:solidFill>
                  <a:schemeClr val="tx1"/>
                </a:solidFill>
                <a:latin typeface="+mn-lt"/>
                <a:ea typeface="+mn-ea"/>
                <a:cs typeface="+mn-cs"/>
              </a:rPr>
              <a:t>Bera</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pPr/>
              <a:t>18</a:t>
            </a:fld>
            <a:endParaRPr lang="en-US"/>
          </a:p>
        </p:txBody>
      </p:sp>
    </p:spTree>
    <p:extLst>
      <p:ext uri="{BB962C8B-B14F-4D97-AF65-F5344CB8AC3E}">
        <p14:creationId xmlns="" xmlns:p14="http://schemas.microsoft.com/office/powerpoint/2010/main" val="3759937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Thierry </a:t>
            </a:r>
            <a:r>
              <a:rPr lang="fr-FR" sz="1200" kern="1200" dirty="0" err="1" smtClean="0">
                <a:solidFill>
                  <a:schemeClr val="tx1"/>
                </a:solidFill>
                <a:latin typeface="+mn-lt"/>
                <a:ea typeface="+mn-ea"/>
                <a:cs typeface="+mn-cs"/>
              </a:rPr>
              <a:t>Bera</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pPr/>
              <a:t>19</a:t>
            </a:fld>
            <a:endParaRPr lang="en-US"/>
          </a:p>
        </p:txBody>
      </p:sp>
    </p:spTree>
    <p:extLst>
      <p:ext uri="{BB962C8B-B14F-4D97-AF65-F5344CB8AC3E}">
        <p14:creationId xmlns="" xmlns:p14="http://schemas.microsoft.com/office/powerpoint/2010/main" val="4095728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Jean-Pierre </a:t>
            </a:r>
            <a:r>
              <a:rPr lang="fr-FR" sz="1200" kern="1200" dirty="0" err="1" smtClean="0">
                <a:solidFill>
                  <a:schemeClr val="tx1"/>
                </a:solidFill>
                <a:latin typeface="+mn-lt"/>
                <a:ea typeface="+mn-ea"/>
                <a:cs typeface="+mn-cs"/>
              </a:rPr>
              <a:t>Loubinoux</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solidFill>
                  <a:prstClr val="black"/>
                </a:solidFill>
              </a:rPr>
              <a:pPr/>
              <a:t>20</a:t>
            </a:fld>
            <a:endParaRPr lang="en-US">
              <a:solidFill>
                <a:prstClr val="black"/>
              </a:solidFill>
            </a:endParaRPr>
          </a:p>
        </p:txBody>
      </p:sp>
    </p:spTree>
    <p:extLst>
      <p:ext uri="{BB962C8B-B14F-4D97-AF65-F5344CB8AC3E}">
        <p14:creationId xmlns="" xmlns:p14="http://schemas.microsoft.com/office/powerpoint/2010/main" val="2564099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0" u="none" dirty="0"/>
          </a:p>
        </p:txBody>
      </p:sp>
      <p:sp>
        <p:nvSpPr>
          <p:cNvPr id="4" name="Slide Number Placeholder 3"/>
          <p:cNvSpPr>
            <a:spLocks noGrp="1"/>
          </p:cNvSpPr>
          <p:nvPr>
            <p:ph type="sldNum" sz="quarter" idx="10"/>
          </p:nvPr>
        </p:nvSpPr>
        <p:spPr/>
        <p:txBody>
          <a:bodyPr/>
          <a:lstStyle/>
          <a:p>
            <a:fld id="{6F882E14-7B1B-4F59-9598-260F91090861}" type="slidenum">
              <a:rPr lang="en-US" smtClean="0"/>
              <a:pPr/>
              <a:t>21</a:t>
            </a:fld>
            <a:endParaRPr lang="en-US"/>
          </a:p>
        </p:txBody>
      </p:sp>
    </p:spTree>
    <p:extLst>
      <p:ext uri="{BB962C8B-B14F-4D97-AF65-F5344CB8AC3E}">
        <p14:creationId xmlns="" xmlns:p14="http://schemas.microsoft.com/office/powerpoint/2010/main" val="4144928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En </a:t>
            </a:r>
            <a:r>
              <a:rPr lang="en-US" dirty="0" err="1" smtClean="0"/>
              <a:t>doublon</a:t>
            </a:r>
            <a:r>
              <a:rPr lang="en-US" dirty="0" smtClean="0"/>
              <a:t> </a:t>
            </a:r>
            <a:r>
              <a:rPr lang="en-US" dirty="0" err="1" smtClean="0"/>
              <a:t>Ludovic</a:t>
            </a:r>
            <a:r>
              <a:rPr lang="en-US" dirty="0" smtClean="0"/>
              <a:t> Le Moan</a:t>
            </a:r>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pPr/>
              <a:t>22</a:t>
            </a:fld>
            <a:endParaRPr lang="en-US"/>
          </a:p>
        </p:txBody>
      </p:sp>
    </p:spTree>
    <p:extLst>
      <p:ext uri="{BB962C8B-B14F-4D97-AF65-F5344CB8AC3E}">
        <p14:creationId xmlns="" xmlns:p14="http://schemas.microsoft.com/office/powerpoint/2010/main" val="2595604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err="1" smtClean="0"/>
              <a:t>Cf</a:t>
            </a:r>
            <a:r>
              <a:rPr lang="en-US" dirty="0" smtClean="0"/>
              <a:t> slides conclusion</a:t>
            </a:r>
            <a:endParaRPr lang="en-US" dirty="0"/>
          </a:p>
        </p:txBody>
      </p:sp>
      <p:sp>
        <p:nvSpPr>
          <p:cNvPr id="4" name="Espace réservé du numéro de diapositive 3"/>
          <p:cNvSpPr>
            <a:spLocks noGrp="1"/>
          </p:cNvSpPr>
          <p:nvPr>
            <p:ph type="sldNum" sz="quarter" idx="10"/>
          </p:nvPr>
        </p:nvSpPr>
        <p:spPr/>
        <p:txBody>
          <a:bodyPr/>
          <a:lstStyle/>
          <a:p>
            <a:fld id="{6F882E14-7B1B-4F59-9598-260F91090861}" type="slidenum">
              <a:rPr lang="en-US" smtClean="0"/>
              <a:pPr/>
              <a:t>24</a:t>
            </a:fld>
            <a:endParaRPr lang="en-US"/>
          </a:p>
        </p:txBody>
      </p:sp>
    </p:spTree>
    <p:extLst>
      <p:ext uri="{BB962C8B-B14F-4D97-AF65-F5344CB8AC3E}">
        <p14:creationId xmlns="" xmlns:p14="http://schemas.microsoft.com/office/powerpoint/2010/main" val="771462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pPr/>
              <a:t>25</a:t>
            </a:fld>
            <a:endParaRPr lang="en-US"/>
          </a:p>
        </p:txBody>
      </p:sp>
    </p:spTree>
    <p:extLst>
      <p:ext uri="{BB962C8B-B14F-4D97-AF65-F5344CB8AC3E}">
        <p14:creationId xmlns="" xmlns:p14="http://schemas.microsoft.com/office/powerpoint/2010/main" val="3800162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Jean-Pierre </a:t>
            </a:r>
            <a:r>
              <a:rPr lang="fr-FR" sz="1200" kern="1200" dirty="0" err="1" smtClean="0">
                <a:solidFill>
                  <a:schemeClr val="tx1"/>
                </a:solidFill>
                <a:latin typeface="+mn-lt"/>
                <a:ea typeface="+mn-ea"/>
                <a:cs typeface="+mn-cs"/>
              </a:rPr>
              <a:t>Loubinoux</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solidFill>
                  <a:prstClr val="black"/>
                </a:solidFill>
              </a:rPr>
              <a:pPr/>
              <a:t>2</a:t>
            </a:fld>
            <a:endParaRPr lang="en-US">
              <a:solidFill>
                <a:prstClr val="black"/>
              </a:solidFill>
            </a:endParaRPr>
          </a:p>
        </p:txBody>
      </p:sp>
    </p:spTree>
    <p:extLst>
      <p:ext uri="{BB962C8B-B14F-4D97-AF65-F5344CB8AC3E}">
        <p14:creationId xmlns="" xmlns:p14="http://schemas.microsoft.com/office/powerpoint/2010/main" val="4113216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pPr/>
              <a:t>26</a:t>
            </a:fld>
            <a:endParaRPr lang="en-US"/>
          </a:p>
        </p:txBody>
      </p:sp>
    </p:spTree>
    <p:extLst>
      <p:ext uri="{BB962C8B-B14F-4D97-AF65-F5344CB8AC3E}">
        <p14:creationId xmlns="" xmlns:p14="http://schemas.microsoft.com/office/powerpoint/2010/main" val="2024495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88BBC2-3D10-4995-851E-4881D2CE01BA}" type="slidenum">
              <a:rPr lang="en-US">
                <a:solidFill>
                  <a:prstClr val="black"/>
                </a:solidFill>
              </a:rPr>
              <a:pPr/>
              <a:t>27</a:t>
            </a:fld>
            <a:endParaRPr lang="en-US">
              <a:solidFill>
                <a:prstClr val="black"/>
              </a:solidFill>
            </a:endParaRPr>
          </a:p>
        </p:txBody>
      </p:sp>
      <p:sp>
        <p:nvSpPr>
          <p:cNvPr id="55298" name="Rectangle 2"/>
          <p:cNvSpPr>
            <a:spLocks noGrp="1" noRot="1" noChangeAspect="1" noChangeArrowheads="1" noTextEdit="1"/>
          </p:cNvSpPr>
          <p:nvPr>
            <p:ph type="sldImg"/>
          </p:nvPr>
        </p:nvSpPr>
        <p:spPr>
          <a:xfrm>
            <a:off x="333375" y="674688"/>
            <a:ext cx="6138863" cy="3452812"/>
          </a:xfrm>
          <a:ln/>
        </p:spPr>
      </p:sp>
      <p:sp>
        <p:nvSpPr>
          <p:cNvPr id="55299" name="Rectangle 3"/>
          <p:cNvSpPr>
            <a:spLocks noGrp="1" noChangeArrowheads="1"/>
          </p:cNvSpPr>
          <p:nvPr>
            <p:ph type="body" idx="1"/>
          </p:nvPr>
        </p:nvSpPr>
        <p:spPr>
          <a:xfrm>
            <a:off x="896892" y="4354843"/>
            <a:ext cx="5012971" cy="4126718"/>
          </a:xfrm>
        </p:spPr>
        <p:txBody>
          <a:bodyPr/>
          <a:lstStyle/>
          <a:p>
            <a:r>
              <a:rPr lang="en-GB" dirty="0" smtClean="0"/>
              <a:t>Explication </a:t>
            </a:r>
            <a:r>
              <a:rPr lang="en-GB" dirty="0" err="1" smtClean="0"/>
              <a:t>trop</a:t>
            </a:r>
            <a:r>
              <a:rPr lang="en-GB" dirty="0" smtClean="0"/>
              <a:t> technique et </a:t>
            </a:r>
            <a:r>
              <a:rPr lang="en-GB" dirty="0" err="1" smtClean="0"/>
              <a:t>chronophage</a:t>
            </a:r>
            <a:r>
              <a:rPr lang="en-GB" baseline="0" dirty="0" smtClean="0"/>
              <a:t> pour un public non expert</a:t>
            </a:r>
            <a:endParaRPr lang="en-GB" dirty="0"/>
          </a:p>
        </p:txBody>
      </p:sp>
    </p:spTree>
    <p:extLst>
      <p:ext uri="{BB962C8B-B14F-4D97-AF65-F5344CB8AC3E}">
        <p14:creationId xmlns="" xmlns:p14="http://schemas.microsoft.com/office/powerpoint/2010/main" val="1936325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316"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pPr/>
              <a:t>28</a:t>
            </a:fld>
            <a:endParaRPr lang="en-US"/>
          </a:p>
        </p:txBody>
      </p:sp>
    </p:spTree>
    <p:extLst>
      <p:ext uri="{BB962C8B-B14F-4D97-AF65-F5344CB8AC3E}">
        <p14:creationId xmlns="" xmlns:p14="http://schemas.microsoft.com/office/powerpoint/2010/main" val="3972260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latin typeface="Arial"/>
            </a:endParaRPr>
          </a:p>
        </p:txBody>
      </p:sp>
      <p:sp>
        <p:nvSpPr>
          <p:cNvPr id="4" name="Slide Number Placeholder 3"/>
          <p:cNvSpPr>
            <a:spLocks noGrp="1"/>
          </p:cNvSpPr>
          <p:nvPr>
            <p:ph type="sldNum" sz="quarter" idx="10"/>
          </p:nvPr>
        </p:nvSpPr>
        <p:spPr/>
        <p:txBody>
          <a:bodyPr/>
          <a:lstStyle/>
          <a:p>
            <a:fld id="{0B1C575A-FA3C-4170-BDE2-E20A38399392}" type="slidenum">
              <a:rPr lang="en-US" smtClean="0">
                <a:solidFill>
                  <a:prstClr val="black"/>
                </a:solidFill>
                <a:latin typeface="Arial"/>
              </a:rPr>
              <a:pPr/>
              <a:t>29</a:t>
            </a:fld>
            <a:endParaRPr lang="en-US" dirty="0">
              <a:solidFill>
                <a:prstClr val="black"/>
              </a:solidFill>
              <a:latin typeface="Arial"/>
            </a:endParaRPr>
          </a:p>
        </p:txBody>
      </p:sp>
    </p:spTree>
    <p:extLst>
      <p:ext uri="{BB962C8B-B14F-4D97-AF65-F5344CB8AC3E}">
        <p14:creationId xmlns="" xmlns:p14="http://schemas.microsoft.com/office/powerpoint/2010/main" val="3141886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B1C575A-FA3C-4170-BDE2-E20A38399392}" type="slidenum">
              <a:rPr lang="en-US" smtClean="0"/>
              <a:pPr/>
              <a:t>31</a:t>
            </a:fld>
            <a:endParaRPr lang="en-US" dirty="0"/>
          </a:p>
        </p:txBody>
      </p:sp>
    </p:spTree>
    <p:extLst>
      <p:ext uri="{BB962C8B-B14F-4D97-AF65-F5344CB8AC3E}">
        <p14:creationId xmlns="" xmlns:p14="http://schemas.microsoft.com/office/powerpoint/2010/main" val="4026771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pPr/>
              <a:t>32</a:t>
            </a:fld>
            <a:endParaRPr lang="en-US"/>
          </a:p>
        </p:txBody>
      </p:sp>
    </p:spTree>
    <p:extLst>
      <p:ext uri="{BB962C8B-B14F-4D97-AF65-F5344CB8AC3E}">
        <p14:creationId xmlns="" xmlns:p14="http://schemas.microsoft.com/office/powerpoint/2010/main" val="3682409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pPr/>
              <a:t>33</a:t>
            </a:fld>
            <a:endParaRPr lang="en-US"/>
          </a:p>
        </p:txBody>
      </p:sp>
    </p:spTree>
    <p:extLst>
      <p:ext uri="{BB962C8B-B14F-4D97-AF65-F5344CB8AC3E}">
        <p14:creationId xmlns="" xmlns:p14="http://schemas.microsoft.com/office/powerpoint/2010/main" val="1260127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pPr/>
              <a:t>34</a:t>
            </a:fld>
            <a:endParaRPr lang="en-US" dirty="0"/>
          </a:p>
        </p:txBody>
      </p:sp>
    </p:spTree>
    <p:extLst>
      <p:ext uri="{BB962C8B-B14F-4D97-AF65-F5344CB8AC3E}">
        <p14:creationId xmlns="" xmlns:p14="http://schemas.microsoft.com/office/powerpoint/2010/main" val="2227236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Jean-Pierre </a:t>
            </a:r>
            <a:r>
              <a:rPr lang="fr-FR" sz="1200" kern="1200" dirty="0" err="1" smtClean="0">
                <a:solidFill>
                  <a:schemeClr val="tx1"/>
                </a:solidFill>
                <a:latin typeface="+mn-lt"/>
                <a:ea typeface="+mn-ea"/>
                <a:cs typeface="+mn-cs"/>
              </a:rPr>
              <a:t>Loubinoux</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solidFill>
                  <a:prstClr val="black"/>
                </a:solidFill>
              </a:rPr>
              <a:pPr/>
              <a:t>35</a:t>
            </a:fld>
            <a:endParaRPr lang="en-US">
              <a:solidFill>
                <a:prstClr val="black"/>
              </a:solidFill>
            </a:endParaRPr>
          </a:p>
        </p:txBody>
      </p:sp>
    </p:spTree>
    <p:extLst>
      <p:ext uri="{BB962C8B-B14F-4D97-AF65-F5344CB8AC3E}">
        <p14:creationId xmlns="" xmlns:p14="http://schemas.microsoft.com/office/powerpoint/2010/main" val="118545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Jean-Pierre </a:t>
            </a:r>
            <a:r>
              <a:rPr lang="fr-FR" sz="1200" kern="1200" dirty="0" err="1" smtClean="0">
                <a:solidFill>
                  <a:schemeClr val="tx1"/>
                </a:solidFill>
                <a:latin typeface="+mn-lt"/>
                <a:ea typeface="+mn-ea"/>
                <a:cs typeface="+mn-cs"/>
              </a:rPr>
              <a:t>Loubinoux</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solidFill>
                  <a:prstClr val="black"/>
                </a:solidFill>
              </a:rPr>
              <a:pPr/>
              <a:t>43</a:t>
            </a:fld>
            <a:endParaRPr lang="en-US">
              <a:solidFill>
                <a:prstClr val="black"/>
              </a:solidFill>
            </a:endParaRPr>
          </a:p>
        </p:txBody>
      </p:sp>
    </p:spTree>
    <p:extLst>
      <p:ext uri="{BB962C8B-B14F-4D97-AF65-F5344CB8AC3E}">
        <p14:creationId xmlns="" xmlns:p14="http://schemas.microsoft.com/office/powerpoint/2010/main" val="1733643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Jean-Pierre </a:t>
            </a:r>
            <a:r>
              <a:rPr lang="fr-FR" sz="1200" kern="1200" dirty="0" err="1" smtClean="0">
                <a:solidFill>
                  <a:schemeClr val="tx1"/>
                </a:solidFill>
                <a:latin typeface="+mn-lt"/>
                <a:ea typeface="+mn-ea"/>
                <a:cs typeface="+mn-cs"/>
              </a:rPr>
              <a:t>Loubinoux</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solidFill>
                  <a:prstClr val="black"/>
                </a:solidFill>
              </a:rPr>
              <a:pPr/>
              <a:t>3</a:t>
            </a:fld>
            <a:endParaRPr lang="en-US">
              <a:solidFill>
                <a:prstClr val="black"/>
              </a:solidFill>
            </a:endParaRPr>
          </a:p>
        </p:txBody>
      </p:sp>
    </p:spTree>
    <p:extLst>
      <p:ext uri="{BB962C8B-B14F-4D97-AF65-F5344CB8AC3E}">
        <p14:creationId xmlns="" xmlns:p14="http://schemas.microsoft.com/office/powerpoint/2010/main" val="396537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Jean-Pierre </a:t>
            </a:r>
            <a:r>
              <a:rPr lang="fr-FR" sz="1200" kern="1200" dirty="0" err="1" smtClean="0">
                <a:solidFill>
                  <a:schemeClr val="tx1"/>
                </a:solidFill>
                <a:latin typeface="+mn-lt"/>
                <a:ea typeface="+mn-ea"/>
                <a:cs typeface="+mn-cs"/>
              </a:rPr>
              <a:t>Loubinoux</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solidFill>
                  <a:prstClr val="black"/>
                </a:solidFill>
              </a:rPr>
              <a:pPr/>
              <a:t>47</a:t>
            </a:fld>
            <a:endParaRPr lang="en-US">
              <a:solidFill>
                <a:prstClr val="black"/>
              </a:solidFill>
            </a:endParaRPr>
          </a:p>
        </p:txBody>
      </p:sp>
    </p:spTree>
    <p:extLst>
      <p:ext uri="{BB962C8B-B14F-4D97-AF65-F5344CB8AC3E}">
        <p14:creationId xmlns="" xmlns:p14="http://schemas.microsoft.com/office/powerpoint/2010/main" val="4287095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16"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solidFill>
                  <a:prstClr val="black"/>
                </a:solidFill>
              </a:rPr>
              <a:pPr/>
              <a:t>48</a:t>
            </a:fld>
            <a:endParaRPr lang="en-US">
              <a:solidFill>
                <a:prstClr val="black"/>
              </a:solidFill>
            </a:endParaRPr>
          </a:p>
        </p:txBody>
      </p:sp>
    </p:spTree>
    <p:extLst>
      <p:ext uri="{BB962C8B-B14F-4D97-AF65-F5344CB8AC3E}">
        <p14:creationId xmlns="" xmlns:p14="http://schemas.microsoft.com/office/powerpoint/2010/main" val="1087458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solidFill>
                  <a:prstClr val="black"/>
                </a:solidFill>
              </a:rPr>
              <a:pPr/>
              <a:t>50</a:t>
            </a:fld>
            <a:endParaRPr lang="en-US">
              <a:solidFill>
                <a:prstClr val="black"/>
              </a:solidFill>
            </a:endParaRPr>
          </a:p>
        </p:txBody>
      </p:sp>
    </p:spTree>
    <p:extLst>
      <p:ext uri="{BB962C8B-B14F-4D97-AF65-F5344CB8AC3E}">
        <p14:creationId xmlns="" xmlns:p14="http://schemas.microsoft.com/office/powerpoint/2010/main" val="1482925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Jean-Pierre </a:t>
            </a:r>
            <a:r>
              <a:rPr lang="fr-FR" sz="1200" kern="1200" dirty="0" err="1" smtClean="0">
                <a:solidFill>
                  <a:schemeClr val="tx1"/>
                </a:solidFill>
                <a:latin typeface="+mn-lt"/>
                <a:ea typeface="+mn-ea"/>
                <a:cs typeface="+mn-cs"/>
              </a:rPr>
              <a:t>Loubinoux</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solidFill>
                  <a:prstClr val="black"/>
                </a:solidFill>
              </a:rPr>
              <a:pPr/>
              <a:t>51</a:t>
            </a:fld>
            <a:endParaRPr lang="en-US">
              <a:solidFill>
                <a:prstClr val="black"/>
              </a:solidFill>
            </a:endParaRPr>
          </a:p>
        </p:txBody>
      </p:sp>
    </p:spTree>
    <p:extLst>
      <p:ext uri="{BB962C8B-B14F-4D97-AF65-F5344CB8AC3E}">
        <p14:creationId xmlns="" xmlns:p14="http://schemas.microsoft.com/office/powerpoint/2010/main" val="1665349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Jean-Pierre </a:t>
            </a:r>
            <a:r>
              <a:rPr lang="fr-FR" sz="1200" kern="1200" dirty="0" err="1" smtClean="0">
                <a:solidFill>
                  <a:schemeClr val="tx1"/>
                </a:solidFill>
                <a:latin typeface="+mn-lt"/>
                <a:ea typeface="+mn-ea"/>
                <a:cs typeface="+mn-cs"/>
              </a:rPr>
              <a:t>Loubinoux</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solidFill>
                  <a:prstClr val="black"/>
                </a:solidFill>
              </a:rPr>
              <a:pPr/>
              <a:t>52</a:t>
            </a:fld>
            <a:endParaRPr lang="en-US">
              <a:solidFill>
                <a:prstClr val="black"/>
              </a:solidFill>
            </a:endParaRPr>
          </a:p>
        </p:txBody>
      </p:sp>
    </p:spTree>
    <p:extLst>
      <p:ext uri="{BB962C8B-B14F-4D97-AF65-F5344CB8AC3E}">
        <p14:creationId xmlns="" xmlns:p14="http://schemas.microsoft.com/office/powerpoint/2010/main" val="3646833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Jean-Pierre </a:t>
            </a:r>
            <a:r>
              <a:rPr lang="fr-FR" sz="1200" kern="1200" dirty="0" err="1" smtClean="0">
                <a:solidFill>
                  <a:schemeClr val="tx1"/>
                </a:solidFill>
                <a:latin typeface="+mn-lt"/>
                <a:ea typeface="+mn-ea"/>
                <a:cs typeface="+mn-cs"/>
              </a:rPr>
              <a:t>Loubinoux</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solidFill>
                  <a:prstClr val="black"/>
                </a:solidFill>
              </a:rPr>
              <a:pPr/>
              <a:t>53</a:t>
            </a:fld>
            <a:endParaRPr lang="en-US">
              <a:solidFill>
                <a:prstClr val="black"/>
              </a:solidFill>
            </a:endParaRPr>
          </a:p>
        </p:txBody>
      </p:sp>
    </p:spTree>
    <p:extLst>
      <p:ext uri="{BB962C8B-B14F-4D97-AF65-F5344CB8AC3E}">
        <p14:creationId xmlns="" xmlns:p14="http://schemas.microsoft.com/office/powerpoint/2010/main" val="2054795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F882E14-7B1B-4F59-9598-260F91090861}" type="slidenum">
              <a:rPr lang="en-US" smtClean="0">
                <a:solidFill>
                  <a:prstClr val="black"/>
                </a:solidFill>
              </a:rPr>
              <a:pPr/>
              <a:t>7</a:t>
            </a:fld>
            <a:endParaRPr lang="en-US">
              <a:solidFill>
                <a:prstClr val="black"/>
              </a:solidFill>
            </a:endParaRPr>
          </a:p>
        </p:txBody>
      </p:sp>
    </p:spTree>
    <p:extLst>
      <p:ext uri="{BB962C8B-B14F-4D97-AF65-F5344CB8AC3E}">
        <p14:creationId xmlns="" xmlns:p14="http://schemas.microsoft.com/office/powerpoint/2010/main" val="2006276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F882E14-7B1B-4F59-9598-260F91090861}" type="slidenum">
              <a:rPr lang="en-US" smtClean="0">
                <a:solidFill>
                  <a:prstClr val="black"/>
                </a:solidFill>
              </a:rPr>
              <a:pPr/>
              <a:t>8</a:t>
            </a:fld>
            <a:endParaRPr lang="en-US">
              <a:solidFill>
                <a:prstClr val="black"/>
              </a:solidFill>
            </a:endParaRPr>
          </a:p>
        </p:txBody>
      </p:sp>
    </p:spTree>
    <p:extLst>
      <p:ext uri="{BB962C8B-B14F-4D97-AF65-F5344CB8AC3E}">
        <p14:creationId xmlns="" xmlns:p14="http://schemas.microsoft.com/office/powerpoint/2010/main" val="3704242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solidFill>
                  <a:prstClr val="black"/>
                </a:solidFill>
              </a:rPr>
              <a:pPr/>
              <a:t>9</a:t>
            </a:fld>
            <a:endParaRPr lang="en-US">
              <a:solidFill>
                <a:prstClr val="black"/>
              </a:solidFill>
            </a:endParaRPr>
          </a:p>
        </p:txBody>
      </p:sp>
    </p:spTree>
    <p:extLst>
      <p:ext uri="{BB962C8B-B14F-4D97-AF65-F5344CB8AC3E}">
        <p14:creationId xmlns="" xmlns:p14="http://schemas.microsoft.com/office/powerpoint/2010/main" val="3387873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Jean-Pierre </a:t>
            </a:r>
            <a:r>
              <a:rPr lang="fr-FR" sz="1200" kern="1200" dirty="0" err="1" smtClean="0">
                <a:solidFill>
                  <a:schemeClr val="tx1"/>
                </a:solidFill>
                <a:latin typeface="+mn-lt"/>
                <a:ea typeface="+mn-ea"/>
                <a:cs typeface="+mn-cs"/>
              </a:rPr>
              <a:t>Loubinoux</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solidFill>
                  <a:prstClr val="black"/>
                </a:solidFill>
              </a:rPr>
              <a:pPr/>
              <a:t>11</a:t>
            </a:fld>
            <a:endParaRPr lang="en-US">
              <a:solidFill>
                <a:prstClr val="black"/>
              </a:solidFill>
            </a:endParaRPr>
          </a:p>
        </p:txBody>
      </p:sp>
    </p:spTree>
    <p:extLst>
      <p:ext uri="{BB962C8B-B14F-4D97-AF65-F5344CB8AC3E}">
        <p14:creationId xmlns="" xmlns:p14="http://schemas.microsoft.com/office/powerpoint/2010/main" val="1320425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Thierry </a:t>
            </a:r>
            <a:r>
              <a:rPr lang="fr-FR" sz="1200" kern="1200" dirty="0" err="1" smtClean="0">
                <a:solidFill>
                  <a:schemeClr val="tx1"/>
                </a:solidFill>
                <a:latin typeface="+mn-lt"/>
                <a:ea typeface="+mn-ea"/>
                <a:cs typeface="+mn-cs"/>
              </a:rPr>
              <a:t>Bera</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pPr/>
              <a:t>13</a:t>
            </a:fld>
            <a:endParaRPr lang="en-US"/>
          </a:p>
        </p:txBody>
      </p:sp>
    </p:spTree>
    <p:extLst>
      <p:ext uri="{BB962C8B-B14F-4D97-AF65-F5344CB8AC3E}">
        <p14:creationId xmlns="" xmlns:p14="http://schemas.microsoft.com/office/powerpoint/2010/main" val="469769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Thierry </a:t>
            </a:r>
            <a:r>
              <a:rPr lang="fr-FR" sz="1200" kern="1200" dirty="0" err="1" smtClean="0">
                <a:solidFill>
                  <a:schemeClr val="tx1"/>
                </a:solidFill>
                <a:latin typeface="+mn-lt"/>
                <a:ea typeface="+mn-ea"/>
                <a:cs typeface="+mn-cs"/>
              </a:rPr>
              <a:t>Bera</a:t>
            </a:r>
            <a:endParaRPr lang="en-US" dirty="0"/>
          </a:p>
        </p:txBody>
      </p:sp>
      <p:sp>
        <p:nvSpPr>
          <p:cNvPr id="4" name="Espace réservé du numéro de diapositive 3"/>
          <p:cNvSpPr>
            <a:spLocks noGrp="1"/>
          </p:cNvSpPr>
          <p:nvPr>
            <p:ph type="sldNum" sz="quarter" idx="10"/>
          </p:nvPr>
        </p:nvSpPr>
        <p:spPr/>
        <p:txBody>
          <a:bodyPr/>
          <a:lstStyle/>
          <a:p>
            <a:fld id="{9C20CC3E-461B-4F49-B9C9-4B19490D3ADA}" type="slidenum">
              <a:rPr lang="en-US" smtClean="0"/>
              <a:pPr/>
              <a:t>14</a:t>
            </a:fld>
            <a:endParaRPr lang="en-US"/>
          </a:p>
        </p:txBody>
      </p:sp>
    </p:spTree>
    <p:extLst>
      <p:ext uri="{BB962C8B-B14F-4D97-AF65-F5344CB8AC3E}">
        <p14:creationId xmlns="" xmlns:p14="http://schemas.microsoft.com/office/powerpoint/2010/main" val="134190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2.xml"/><Relationship Id="rId1" Type="http://schemas.openxmlformats.org/officeDocument/2006/relationships/vmlDrawing" Target="../drawings/vmlDrawing14.v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138"/>
          <p:cNvSpPr>
            <a:spLocks noChangeArrowheads="1"/>
          </p:cNvSpPr>
          <p:nvPr userDrawn="1">
            <p:custDataLst>
              <p:tags r:id="rId1"/>
            </p:custDataLst>
          </p:nvPr>
        </p:nvSpPr>
        <p:spPr bwMode="gray">
          <a:xfrm>
            <a:off x="0" y="4782220"/>
            <a:ext cx="11520170" cy="1701046"/>
          </a:xfrm>
          <a:prstGeom prst="rect">
            <a:avLst/>
          </a:prstGeom>
          <a:solidFill>
            <a:srgbClr val="177B57"/>
          </a:solidFill>
          <a:ln w="9525" algn="ctr">
            <a:noFill/>
            <a:miter lim="800000"/>
            <a:headEnd/>
            <a:tailEnd/>
          </a:ln>
          <a:effectLst/>
        </p:spPr>
        <p:txBody>
          <a:bodyPr wrap="none" lIns="90889" tIns="45437" rIns="90889" bIns="45437" anchor="ctr"/>
          <a:lstStyle/>
          <a:p>
            <a:pPr>
              <a:defRPr/>
            </a:pPr>
            <a:endParaRPr lang="en-US"/>
          </a:p>
        </p:txBody>
      </p:sp>
      <p:pic>
        <p:nvPicPr>
          <p:cNvPr id="4" name="Picture 148" descr="BCG_Monogram_RGB"/>
          <p:cNvPicPr>
            <a:picLocks noChangeAspect="1" noChangeArrowheads="1"/>
          </p:cNvPicPr>
          <p:nvPr userDrawn="1"/>
        </p:nvPicPr>
        <p:blipFill>
          <a:blip r:embed="rId3" cstate="screen"/>
          <a:srcRect/>
          <a:stretch>
            <a:fillRect/>
          </a:stretch>
        </p:blipFill>
        <p:spPr bwMode="auto">
          <a:xfrm>
            <a:off x="761916" y="609018"/>
            <a:ext cx="1942886" cy="636017"/>
          </a:xfrm>
          <a:prstGeom prst="rect">
            <a:avLst/>
          </a:prstGeom>
          <a:noFill/>
          <a:ln w="9525">
            <a:noFill/>
            <a:miter lim="800000"/>
            <a:headEnd/>
            <a:tailEnd/>
          </a:ln>
        </p:spPr>
      </p:pic>
      <p:sp>
        <p:nvSpPr>
          <p:cNvPr id="8" name="Text Placeholder 7"/>
          <p:cNvSpPr>
            <a:spLocks noGrp="1"/>
          </p:cNvSpPr>
          <p:nvPr>
            <p:ph type="body" sz="quarter" idx="10" hasCustomPrompt="1"/>
          </p:nvPr>
        </p:nvSpPr>
        <p:spPr>
          <a:xfrm>
            <a:off x="8843102" y="622505"/>
            <a:ext cx="1941971" cy="630737"/>
          </a:xfrm>
        </p:spPr>
        <p:txBody>
          <a:bodyPr lIns="89454" tIns="89454" rIns="89454" bIns="89454" anchor="ctr"/>
          <a:lstStyle>
            <a:lvl1pPr algn="ctr">
              <a:defRPr sz="1400" b="0">
                <a:solidFill>
                  <a:srgbClr val="808080"/>
                </a:solidFill>
                <a:latin typeface="Arial" pitchFamily="34" charset="0"/>
                <a:cs typeface="Arial" pitchFamily="34" charset="0"/>
              </a:defRPr>
            </a:lvl1pPr>
            <a:lvl5pPr>
              <a:defRPr/>
            </a:lvl5pPr>
          </a:lstStyle>
          <a:p>
            <a:pPr lvl="0"/>
            <a:r>
              <a:rPr lang="en-US" smtClean="0"/>
              <a:t>Placeholder for client logo</a:t>
            </a:r>
            <a:endParaRPr lang="en-US" dirty="0"/>
          </a:p>
        </p:txBody>
      </p:sp>
      <p:pic>
        <p:nvPicPr>
          <p:cNvPr id="6" name="Picture 1"/>
          <p:cNvPicPr>
            <a:picLocks noChangeAspect="1" noChangeArrowheads="1"/>
          </p:cNvPicPr>
          <p:nvPr userDrawn="1"/>
        </p:nvPicPr>
        <p:blipFill>
          <a:blip r:embed="rId4" cstate="screen"/>
          <a:srcRect/>
          <a:stretch>
            <a:fillRect/>
          </a:stretch>
        </p:blipFill>
        <p:spPr bwMode="auto">
          <a:xfrm>
            <a:off x="3237669" y="5499158"/>
            <a:ext cx="5089599" cy="244507"/>
          </a:xfrm>
          <a:prstGeom prst="rect">
            <a:avLst/>
          </a:prstGeom>
          <a:noFill/>
          <a:ln w="9525">
            <a:noFill/>
            <a:miter lim="800000"/>
            <a:headEnd/>
            <a:tailEnd/>
          </a:ln>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548580" y="153075"/>
            <a:ext cx="10427330" cy="785785"/>
          </a:xfrm>
        </p:spPr>
        <p:txBody>
          <a:bodyPr/>
          <a:lstStyle/>
          <a:p>
            <a:r>
              <a:rPr lang="en-US" smtClean="0"/>
              <a:t>Click to edit Master title style</a:t>
            </a:r>
            <a:endParaRPr lang="en-US"/>
          </a:p>
        </p:txBody>
      </p:sp>
      <p:sp>
        <p:nvSpPr>
          <p:cNvPr id="3" name="Text Placeholder 3"/>
          <p:cNvSpPr>
            <a:spLocks noGrp="1"/>
          </p:cNvSpPr>
          <p:nvPr>
            <p:ph type="body" sz="quarter" idx="10"/>
          </p:nvPr>
        </p:nvSpPr>
        <p:spPr>
          <a:xfrm>
            <a:off x="548579" y="1425638"/>
            <a:ext cx="10423011" cy="4363318"/>
          </a:xfrm>
        </p:spPr>
        <p:txBody>
          <a:bodyPr/>
          <a:lstStyle>
            <a:lvl1pPr>
              <a:spcBef>
                <a:spcPts val="384"/>
              </a:spcBef>
              <a:defRPr/>
            </a:lvl1pPr>
            <a:lvl2pPr marL="454377" indent="-228974">
              <a:spcBef>
                <a:spcPts val="384"/>
              </a:spcBef>
              <a:defRPr/>
            </a:lvl2pPr>
            <a:lvl3pPr marL="908760" indent="-228974">
              <a:spcBef>
                <a:spcPts val="384"/>
              </a:spcBef>
              <a:defRPr/>
            </a:lvl3pPr>
            <a:lvl4pPr marL="1366712" indent="-232544">
              <a:spcBef>
                <a:spcPts val="384"/>
              </a:spcBef>
              <a:defRPr/>
            </a:lvl4pPr>
            <a:lvl5pPr marL="2046499" indent="-228974">
              <a:spcBef>
                <a:spcPts val="384"/>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txBox="1">
            <a:spLocks/>
          </p:cNvSpPr>
          <p:nvPr userDrawn="1"/>
        </p:nvSpPr>
        <p:spPr>
          <a:xfrm>
            <a:off x="531795" y="6306261"/>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2307">
              <a:defRPr/>
            </a:pPr>
            <a:fld id="{314D992F-7007-473D-9CAC-8B17A67E3C5E}" type="slidenum">
              <a:rPr lang="fr-FR" smtClean="0">
                <a:solidFill>
                  <a:srgbClr val="3C3732"/>
                </a:solidFill>
              </a:rPr>
              <a:pPr algn="l" defTabSz="892307">
                <a:defRPr/>
              </a:pPr>
              <a:t>‹N°›</a:t>
            </a:fld>
            <a:endParaRPr lang="fr-FR" dirty="0">
              <a:solidFill>
                <a:srgbClr val="3C373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3"/>
          <p:cNvSpPr>
            <a:spLocks noGrp="1"/>
          </p:cNvSpPr>
          <p:nvPr>
            <p:ph type="body" sz="quarter" idx="10"/>
          </p:nvPr>
        </p:nvSpPr>
        <p:spPr>
          <a:xfrm>
            <a:off x="548579" y="1425638"/>
            <a:ext cx="10423011" cy="4363318"/>
          </a:xfrm>
        </p:spPr>
        <p:txBody>
          <a:bodyPr/>
          <a:lstStyle>
            <a:lvl1pPr>
              <a:spcBef>
                <a:spcPts val="384"/>
              </a:spcBef>
              <a:defRPr/>
            </a:lvl1pPr>
            <a:lvl2pPr marL="456229" indent="-229907">
              <a:spcBef>
                <a:spcPts val="384"/>
              </a:spcBef>
              <a:defRPr/>
            </a:lvl2pPr>
            <a:lvl3pPr marL="912462" indent="-229907">
              <a:spcBef>
                <a:spcPts val="384"/>
              </a:spcBef>
              <a:defRPr/>
            </a:lvl3pPr>
            <a:lvl4pPr marL="1372280" indent="-233500">
              <a:spcBef>
                <a:spcPts val="384"/>
              </a:spcBef>
              <a:defRPr/>
            </a:lvl4pPr>
            <a:lvl5pPr marL="2054828" indent="-229907">
              <a:spcBef>
                <a:spcPts val="384"/>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64156" y="2013090"/>
            <a:ext cx="9793764" cy="1389038"/>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728311" y="3672099"/>
            <a:ext cx="8065453" cy="1656045"/>
          </a:xfrm>
        </p:spPr>
        <p:txBody>
          <a:bodyPr/>
          <a:lstStyle>
            <a:lvl1pPr marL="0" indent="0" algn="ctr">
              <a:buNone/>
              <a:defRPr>
                <a:solidFill>
                  <a:schemeClr val="tx1">
                    <a:tint val="75000"/>
                  </a:schemeClr>
                </a:solidFill>
              </a:defRPr>
            </a:lvl1pPr>
            <a:lvl2pPr marL="456313" indent="0" algn="ctr">
              <a:buNone/>
              <a:defRPr>
                <a:solidFill>
                  <a:schemeClr val="tx1">
                    <a:tint val="75000"/>
                  </a:schemeClr>
                </a:solidFill>
              </a:defRPr>
            </a:lvl2pPr>
            <a:lvl3pPr marL="912631" indent="0" algn="ctr">
              <a:buNone/>
              <a:defRPr>
                <a:solidFill>
                  <a:schemeClr val="tx1">
                    <a:tint val="75000"/>
                  </a:schemeClr>
                </a:solidFill>
              </a:defRPr>
            </a:lvl3pPr>
            <a:lvl4pPr marL="1368940" indent="0" algn="ctr">
              <a:buNone/>
              <a:defRPr>
                <a:solidFill>
                  <a:schemeClr val="tx1">
                    <a:tint val="75000"/>
                  </a:schemeClr>
                </a:solidFill>
              </a:defRPr>
            </a:lvl4pPr>
            <a:lvl5pPr marL="1825255" indent="0" algn="ctr">
              <a:buNone/>
              <a:defRPr>
                <a:solidFill>
                  <a:schemeClr val="tx1">
                    <a:tint val="75000"/>
                  </a:schemeClr>
                </a:solidFill>
              </a:defRPr>
            </a:lvl5pPr>
            <a:lvl6pPr marL="2281553" indent="0" algn="ctr">
              <a:buNone/>
              <a:defRPr>
                <a:solidFill>
                  <a:schemeClr val="tx1">
                    <a:tint val="75000"/>
                  </a:schemeClr>
                </a:solidFill>
              </a:defRPr>
            </a:lvl6pPr>
            <a:lvl7pPr marL="2737879" indent="0" algn="ctr">
              <a:buNone/>
              <a:defRPr>
                <a:solidFill>
                  <a:schemeClr val="tx1">
                    <a:tint val="75000"/>
                  </a:schemeClr>
                </a:solidFill>
              </a:defRPr>
            </a:lvl7pPr>
            <a:lvl8pPr marL="3194197" indent="0" algn="ctr">
              <a:buNone/>
              <a:defRPr>
                <a:solidFill>
                  <a:schemeClr val="tx1">
                    <a:tint val="75000"/>
                  </a:schemeClr>
                </a:solidFill>
              </a:defRPr>
            </a:lvl8pPr>
            <a:lvl9pPr marL="3650508" indent="0" algn="ctr">
              <a:buNone/>
              <a:defRPr>
                <a:solidFill>
                  <a:schemeClr val="tx1">
                    <a:tint val="75000"/>
                  </a:schemeClr>
                </a:solidFill>
              </a:defRPr>
            </a:lvl9pPr>
          </a:lstStyle>
          <a:p>
            <a:r>
              <a:rPr lang="fr-FR" smtClean="0"/>
              <a:t>Cliquez pour modifier le style des sous-titres du masque</a:t>
            </a:r>
            <a:endParaRPr lang="en-US"/>
          </a:p>
        </p:txBody>
      </p:sp>
      <p:sp>
        <p:nvSpPr>
          <p:cNvPr id="4" name="Espace réservé de la date 3"/>
          <p:cNvSpPr>
            <a:spLocks noGrp="1"/>
          </p:cNvSpPr>
          <p:nvPr>
            <p:ph type="dt" sz="half" idx="10"/>
          </p:nvPr>
        </p:nvSpPr>
        <p:spPr/>
        <p:txBody>
          <a:bodyPr/>
          <a:lstStyle/>
          <a:p>
            <a:fld id="{CF09CF43-46E1-42C1-9EDA-13B9DF9FB2B7}" type="datetimeFigureOut">
              <a:rPr lang="en-US" smtClean="0">
                <a:solidFill>
                  <a:prstClr val="black">
                    <a:tint val="75000"/>
                  </a:prstClr>
                </a:solidFill>
              </a:rPr>
              <a:pPr/>
              <a:t>12/1/2015</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268C72F-E8B6-4EE9-AA8E-56B37CC93391}" type="slidenum">
              <a:rPr lang="en-US" smtClean="0">
                <a:solidFill>
                  <a:prstClr val="black">
                    <a:tint val="75000"/>
                  </a:prstClr>
                </a:solidFill>
              </a:rPr>
              <a:pPr/>
              <a:t>‹N°›</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31788" y="1425639"/>
            <a:ext cx="10465590" cy="4337397"/>
          </a:xfrm>
        </p:spPr>
        <p:txBody>
          <a:bodyPr lIns="0" tIns="0" rIns="0" bIns="0"/>
          <a:lstStyle>
            <a:lvl1pPr>
              <a:spcBef>
                <a:spcPts val="377"/>
              </a:spcBef>
              <a:defRPr/>
            </a:lvl1pPr>
            <a:lvl2pPr marL="448888" indent="-226211">
              <a:spcBef>
                <a:spcPts val="377"/>
              </a:spcBef>
              <a:defRPr/>
            </a:lvl2pPr>
            <a:lvl3pPr marL="897776" indent="-226211">
              <a:spcBef>
                <a:spcPts val="377"/>
              </a:spcBef>
              <a:defRPr/>
            </a:lvl3pPr>
            <a:lvl4pPr marL="1350198" indent="-229746">
              <a:spcBef>
                <a:spcPts val="377"/>
              </a:spcBef>
              <a:defRPr/>
            </a:lvl4pPr>
            <a:lvl5pPr marL="2021763" indent="-226211">
              <a:spcBef>
                <a:spcPts val="377"/>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nvGraphicFramePr>
        <p:xfrm>
          <a:off x="2002" y="1502"/>
          <a:ext cx="2000" cy="1500"/>
        </p:xfrm>
        <a:graphic>
          <a:graphicData uri="http://schemas.openxmlformats.org/presentationml/2006/ole">
            <p:oleObj spid="_x0000_s730126" name="think-cell Slide" r:id="rId3" imgW="360" imgH="360" progId="">
              <p:embed/>
            </p:oleObj>
          </a:graphicData>
        </a:graphic>
      </p:graphicFrame>
      <p:sp>
        <p:nvSpPr>
          <p:cNvPr id="2" name="Title 1"/>
          <p:cNvSpPr>
            <a:spLocks noGrp="1"/>
          </p:cNvSpPr>
          <p:nvPr>
            <p:ph type="title"/>
          </p:nvPr>
        </p:nvSpPr>
        <p:spPr/>
        <p:txBody>
          <a:bodyPr/>
          <a:lstStyle/>
          <a:p>
            <a:r>
              <a:rPr lang="fr-FR" smtClean="0"/>
              <a:t>Click to edit Master title style</a:t>
            </a:r>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48579" y="1425638"/>
            <a:ext cx="10423011" cy="4363318"/>
          </a:xfrm>
        </p:spPr>
        <p:txBody>
          <a:bodyPr/>
          <a:lstStyle>
            <a:lvl1pPr>
              <a:spcBef>
                <a:spcPts val="384"/>
              </a:spcBef>
              <a:defRPr/>
            </a:lvl1pPr>
            <a:lvl2pPr marL="455471" indent="-229525">
              <a:spcBef>
                <a:spcPts val="384"/>
              </a:spcBef>
              <a:defRPr/>
            </a:lvl2pPr>
            <a:lvl3pPr marL="910947" indent="-229525">
              <a:spcBef>
                <a:spcPts val="384"/>
              </a:spcBef>
              <a:defRPr/>
            </a:lvl3pPr>
            <a:lvl4pPr marL="1369999" indent="-233109">
              <a:spcBef>
                <a:spcPts val="384"/>
              </a:spcBef>
              <a:defRPr/>
            </a:lvl4pPr>
            <a:lvl5pPr marL="2051419" indent="-229525">
              <a:spcBef>
                <a:spcPts val="384"/>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48579" y="1425638"/>
            <a:ext cx="10423011" cy="4363318"/>
          </a:xfrm>
        </p:spPr>
        <p:txBody>
          <a:bodyPr/>
          <a:lstStyle>
            <a:lvl1pPr>
              <a:spcBef>
                <a:spcPts val="384"/>
              </a:spcBef>
              <a:defRPr/>
            </a:lvl1pPr>
            <a:lvl2pPr marL="455808" indent="-229695">
              <a:spcBef>
                <a:spcPts val="384"/>
              </a:spcBef>
              <a:defRPr/>
            </a:lvl2pPr>
            <a:lvl3pPr marL="911620" indent="-229695">
              <a:spcBef>
                <a:spcPts val="384"/>
              </a:spcBef>
              <a:defRPr/>
            </a:lvl3pPr>
            <a:lvl4pPr marL="1371013" indent="-233283">
              <a:spcBef>
                <a:spcPts val="384"/>
              </a:spcBef>
              <a:defRPr/>
            </a:lvl4pPr>
            <a:lvl5pPr marL="2052933" indent="-229695">
              <a:spcBef>
                <a:spcPts val="384"/>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F09CF43-46E1-42C1-9EDA-13B9DF9FB2B7}" type="datetimeFigureOut">
              <a:rPr lang="en-US" smtClean="0"/>
              <a:pPr/>
              <a:t>12/1/2015</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E268C72F-E8B6-4EE9-AA8E-56B37CC93391}" type="slidenum">
              <a:rPr lang="en-US" smtClean="0"/>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48579" y="1425638"/>
            <a:ext cx="10423011" cy="4363318"/>
          </a:xfrm>
        </p:spPr>
        <p:txBody>
          <a:bodyPr/>
          <a:lstStyle>
            <a:lvl1pPr>
              <a:spcBef>
                <a:spcPts val="384"/>
              </a:spcBef>
              <a:defRPr/>
            </a:lvl1pPr>
            <a:lvl2pPr marL="455176" indent="-229377">
              <a:spcBef>
                <a:spcPts val="384"/>
              </a:spcBef>
              <a:defRPr/>
            </a:lvl2pPr>
            <a:lvl3pPr marL="910358" indent="-229377">
              <a:spcBef>
                <a:spcPts val="384"/>
              </a:spcBef>
              <a:defRPr/>
            </a:lvl3pPr>
            <a:lvl4pPr marL="1369113" indent="-232957">
              <a:spcBef>
                <a:spcPts val="384"/>
              </a:spcBef>
              <a:defRPr/>
            </a:lvl4pPr>
            <a:lvl5pPr marL="2050094" indent="-229377">
              <a:spcBef>
                <a:spcPts val="384"/>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48579" y="1425638"/>
            <a:ext cx="10423011" cy="4363318"/>
          </a:xfrm>
        </p:spPr>
        <p:txBody>
          <a:bodyPr/>
          <a:lstStyle>
            <a:lvl1pPr>
              <a:spcBef>
                <a:spcPts val="384"/>
              </a:spcBef>
              <a:defRPr/>
            </a:lvl1pPr>
            <a:lvl2pPr marL="454377" indent="-228974">
              <a:spcBef>
                <a:spcPts val="384"/>
              </a:spcBef>
              <a:defRPr/>
            </a:lvl2pPr>
            <a:lvl3pPr marL="908760" indent="-228974">
              <a:spcBef>
                <a:spcPts val="384"/>
              </a:spcBef>
              <a:defRPr/>
            </a:lvl3pPr>
            <a:lvl4pPr marL="1366712" indent="-232544">
              <a:spcBef>
                <a:spcPts val="384"/>
              </a:spcBef>
              <a:defRPr/>
            </a:lvl4pPr>
            <a:lvl5pPr marL="2046499" indent="-228974">
              <a:spcBef>
                <a:spcPts val="384"/>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txBox="1">
            <a:spLocks/>
          </p:cNvSpPr>
          <p:nvPr userDrawn="1"/>
        </p:nvSpPr>
        <p:spPr>
          <a:xfrm>
            <a:off x="531795" y="6306261"/>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2307">
              <a:defRPr/>
            </a:pPr>
            <a:fld id="{314D992F-7007-473D-9CAC-8B17A67E3C5E}" type="slidenum">
              <a:rPr lang="fr-FR" smtClean="0">
                <a:solidFill>
                  <a:srgbClr val="3C3732"/>
                </a:solidFill>
              </a:rPr>
              <a:pPr algn="l" defTabSz="892307">
                <a:defRPr/>
              </a:pPr>
              <a:t>‹N°›</a:t>
            </a:fld>
            <a:endParaRPr lang="fr-FR" dirty="0">
              <a:solidFill>
                <a:srgbClr val="3C3732"/>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e la date 2"/>
          <p:cNvSpPr>
            <a:spLocks noGrp="1"/>
          </p:cNvSpPr>
          <p:nvPr>
            <p:ph type="dt" sz="half" idx="10"/>
          </p:nvPr>
        </p:nvSpPr>
        <p:spPr/>
        <p:txBody>
          <a:bodyPr/>
          <a:lstStyle/>
          <a:p>
            <a:fld id="{CF09CF43-46E1-42C1-9EDA-13B9DF9FB2B7}" type="datetimeFigureOut">
              <a:rPr lang="en-US" smtClean="0">
                <a:solidFill>
                  <a:prstClr val="black">
                    <a:tint val="75000"/>
                  </a:prstClr>
                </a:solidFill>
              </a:rPr>
              <a:pPr/>
              <a:t>12/1/2015</a:t>
            </a:fld>
            <a:endParaRPr lang="en-US">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US">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E268C72F-E8B6-4EE9-AA8E-56B37CC93391}" type="slidenum">
              <a:rPr lang="en-US" smtClean="0">
                <a:solidFill>
                  <a:prstClr val="black">
                    <a:tint val="75000"/>
                  </a:prstClr>
                </a:solidFill>
              </a:rPr>
              <a:pPr/>
              <a:t>‹N°›</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64156" y="2013090"/>
            <a:ext cx="9793764" cy="1389038"/>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728311" y="3672099"/>
            <a:ext cx="8065453" cy="1656045"/>
          </a:xfrm>
        </p:spPr>
        <p:txBody>
          <a:bodyPr/>
          <a:lstStyle>
            <a:lvl1pPr marL="0" indent="0" algn="ctr">
              <a:buNone/>
              <a:defRPr>
                <a:solidFill>
                  <a:schemeClr val="tx1">
                    <a:tint val="75000"/>
                  </a:schemeClr>
                </a:solidFill>
              </a:defRPr>
            </a:lvl1pPr>
            <a:lvl2pPr marL="456313" indent="0" algn="ctr">
              <a:buNone/>
              <a:defRPr>
                <a:solidFill>
                  <a:schemeClr val="tx1">
                    <a:tint val="75000"/>
                  </a:schemeClr>
                </a:solidFill>
              </a:defRPr>
            </a:lvl2pPr>
            <a:lvl3pPr marL="912631" indent="0" algn="ctr">
              <a:buNone/>
              <a:defRPr>
                <a:solidFill>
                  <a:schemeClr val="tx1">
                    <a:tint val="75000"/>
                  </a:schemeClr>
                </a:solidFill>
              </a:defRPr>
            </a:lvl3pPr>
            <a:lvl4pPr marL="1368940" indent="0" algn="ctr">
              <a:buNone/>
              <a:defRPr>
                <a:solidFill>
                  <a:schemeClr val="tx1">
                    <a:tint val="75000"/>
                  </a:schemeClr>
                </a:solidFill>
              </a:defRPr>
            </a:lvl4pPr>
            <a:lvl5pPr marL="1825255" indent="0" algn="ctr">
              <a:buNone/>
              <a:defRPr>
                <a:solidFill>
                  <a:schemeClr val="tx1">
                    <a:tint val="75000"/>
                  </a:schemeClr>
                </a:solidFill>
              </a:defRPr>
            </a:lvl5pPr>
            <a:lvl6pPr marL="2281553" indent="0" algn="ctr">
              <a:buNone/>
              <a:defRPr>
                <a:solidFill>
                  <a:schemeClr val="tx1">
                    <a:tint val="75000"/>
                  </a:schemeClr>
                </a:solidFill>
              </a:defRPr>
            </a:lvl6pPr>
            <a:lvl7pPr marL="2737879" indent="0" algn="ctr">
              <a:buNone/>
              <a:defRPr>
                <a:solidFill>
                  <a:schemeClr val="tx1">
                    <a:tint val="75000"/>
                  </a:schemeClr>
                </a:solidFill>
              </a:defRPr>
            </a:lvl7pPr>
            <a:lvl8pPr marL="3194197" indent="0" algn="ctr">
              <a:buNone/>
              <a:defRPr>
                <a:solidFill>
                  <a:schemeClr val="tx1">
                    <a:tint val="75000"/>
                  </a:schemeClr>
                </a:solidFill>
              </a:defRPr>
            </a:lvl8pPr>
            <a:lvl9pPr marL="3650508" indent="0" algn="ctr">
              <a:buNone/>
              <a:defRPr>
                <a:solidFill>
                  <a:schemeClr val="tx1">
                    <a:tint val="75000"/>
                  </a:schemeClr>
                </a:solidFill>
              </a:defRPr>
            </a:lvl9pPr>
          </a:lstStyle>
          <a:p>
            <a:r>
              <a:rPr lang="fr-FR" smtClean="0"/>
              <a:t>Cliquez pour modifier le style des sous-titres du masque</a:t>
            </a:r>
            <a:endParaRPr lang="en-US"/>
          </a:p>
        </p:txBody>
      </p:sp>
      <p:sp>
        <p:nvSpPr>
          <p:cNvPr id="4" name="Espace réservé de la date 3"/>
          <p:cNvSpPr>
            <a:spLocks noGrp="1"/>
          </p:cNvSpPr>
          <p:nvPr>
            <p:ph type="dt" sz="half" idx="10"/>
          </p:nvPr>
        </p:nvSpPr>
        <p:spPr/>
        <p:txBody>
          <a:bodyPr/>
          <a:lstStyle/>
          <a:p>
            <a:fld id="{CF09CF43-46E1-42C1-9EDA-13B9DF9FB2B7}" type="datetimeFigureOut">
              <a:rPr lang="en-US" smtClean="0">
                <a:solidFill>
                  <a:prstClr val="black">
                    <a:tint val="75000"/>
                  </a:prstClr>
                </a:solidFill>
              </a:rPr>
              <a:pPr/>
              <a:t>12/1/2015</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268C72F-E8B6-4EE9-AA8E-56B37CC93391}" type="slidenum">
              <a:rPr lang="en-US" smtClean="0">
                <a:solidFill>
                  <a:prstClr val="black">
                    <a:tint val="75000"/>
                  </a:prstClr>
                </a:solidFill>
              </a:rPr>
              <a:pPr/>
              <a:t>‹N°›</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548580" y="153075"/>
            <a:ext cx="10427330" cy="785785"/>
          </a:xfrm>
        </p:spPr>
        <p:txBody>
          <a:bodyPr/>
          <a:lstStyle/>
          <a:p>
            <a:r>
              <a:rPr lang="en-US" smtClean="0"/>
              <a:t>Click to edit Master title style</a:t>
            </a:r>
            <a:endParaRPr lang="en-US"/>
          </a:p>
        </p:txBody>
      </p:sp>
      <p:sp>
        <p:nvSpPr>
          <p:cNvPr id="3" name="Text Placeholder 3"/>
          <p:cNvSpPr>
            <a:spLocks noGrp="1"/>
          </p:cNvSpPr>
          <p:nvPr>
            <p:ph type="body" sz="quarter" idx="10"/>
          </p:nvPr>
        </p:nvSpPr>
        <p:spPr>
          <a:xfrm>
            <a:off x="548579" y="1425638"/>
            <a:ext cx="10423011" cy="4363318"/>
          </a:xfrm>
        </p:spPr>
        <p:txBody>
          <a:bodyPr/>
          <a:lstStyle>
            <a:lvl1pPr>
              <a:spcBef>
                <a:spcPts val="384"/>
              </a:spcBef>
              <a:defRPr/>
            </a:lvl1pPr>
            <a:lvl2pPr marL="454293" indent="-228931">
              <a:spcBef>
                <a:spcPts val="384"/>
              </a:spcBef>
              <a:defRPr/>
            </a:lvl2pPr>
            <a:lvl3pPr marL="908592" indent="-228931">
              <a:spcBef>
                <a:spcPts val="384"/>
              </a:spcBef>
              <a:defRPr/>
            </a:lvl3pPr>
            <a:lvl4pPr marL="1366459" indent="-232502">
              <a:spcBef>
                <a:spcPts val="384"/>
              </a:spcBef>
              <a:defRPr/>
            </a:lvl4pPr>
            <a:lvl5pPr marL="2046120" indent="-228931">
              <a:spcBef>
                <a:spcPts val="384"/>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64156" y="2013090"/>
            <a:ext cx="9793764" cy="1389038"/>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728311" y="3672099"/>
            <a:ext cx="8065453" cy="1656045"/>
          </a:xfrm>
        </p:spPr>
        <p:txBody>
          <a:bodyPr/>
          <a:lstStyle>
            <a:lvl1pPr marL="0" indent="0" algn="ctr">
              <a:buNone/>
              <a:defRPr>
                <a:solidFill>
                  <a:schemeClr val="tx1">
                    <a:tint val="75000"/>
                  </a:schemeClr>
                </a:solidFill>
              </a:defRPr>
            </a:lvl1pPr>
            <a:lvl2pPr marL="456313" indent="0" algn="ctr">
              <a:buNone/>
              <a:defRPr>
                <a:solidFill>
                  <a:schemeClr val="tx1">
                    <a:tint val="75000"/>
                  </a:schemeClr>
                </a:solidFill>
              </a:defRPr>
            </a:lvl2pPr>
            <a:lvl3pPr marL="912631" indent="0" algn="ctr">
              <a:buNone/>
              <a:defRPr>
                <a:solidFill>
                  <a:schemeClr val="tx1">
                    <a:tint val="75000"/>
                  </a:schemeClr>
                </a:solidFill>
              </a:defRPr>
            </a:lvl3pPr>
            <a:lvl4pPr marL="1368940" indent="0" algn="ctr">
              <a:buNone/>
              <a:defRPr>
                <a:solidFill>
                  <a:schemeClr val="tx1">
                    <a:tint val="75000"/>
                  </a:schemeClr>
                </a:solidFill>
              </a:defRPr>
            </a:lvl4pPr>
            <a:lvl5pPr marL="1825255" indent="0" algn="ctr">
              <a:buNone/>
              <a:defRPr>
                <a:solidFill>
                  <a:schemeClr val="tx1">
                    <a:tint val="75000"/>
                  </a:schemeClr>
                </a:solidFill>
              </a:defRPr>
            </a:lvl5pPr>
            <a:lvl6pPr marL="2281553" indent="0" algn="ctr">
              <a:buNone/>
              <a:defRPr>
                <a:solidFill>
                  <a:schemeClr val="tx1">
                    <a:tint val="75000"/>
                  </a:schemeClr>
                </a:solidFill>
              </a:defRPr>
            </a:lvl6pPr>
            <a:lvl7pPr marL="2737879" indent="0" algn="ctr">
              <a:buNone/>
              <a:defRPr>
                <a:solidFill>
                  <a:schemeClr val="tx1">
                    <a:tint val="75000"/>
                  </a:schemeClr>
                </a:solidFill>
              </a:defRPr>
            </a:lvl7pPr>
            <a:lvl8pPr marL="3194197" indent="0" algn="ctr">
              <a:buNone/>
              <a:defRPr>
                <a:solidFill>
                  <a:schemeClr val="tx1">
                    <a:tint val="75000"/>
                  </a:schemeClr>
                </a:solidFill>
              </a:defRPr>
            </a:lvl8pPr>
            <a:lvl9pPr marL="3650508" indent="0" algn="ctr">
              <a:buNone/>
              <a:defRPr>
                <a:solidFill>
                  <a:schemeClr val="tx1">
                    <a:tint val="75000"/>
                  </a:schemeClr>
                </a:solidFill>
              </a:defRPr>
            </a:lvl9pPr>
          </a:lstStyle>
          <a:p>
            <a:r>
              <a:rPr lang="fr-FR" smtClean="0"/>
              <a:t>Cliquez pour modifier le style des sous-titres du masque</a:t>
            </a:r>
            <a:endParaRPr lang="en-US"/>
          </a:p>
        </p:txBody>
      </p:sp>
      <p:sp>
        <p:nvSpPr>
          <p:cNvPr id="4" name="Espace réservé de la date 3"/>
          <p:cNvSpPr>
            <a:spLocks noGrp="1"/>
          </p:cNvSpPr>
          <p:nvPr>
            <p:ph type="dt" sz="half" idx="10"/>
          </p:nvPr>
        </p:nvSpPr>
        <p:spPr/>
        <p:txBody>
          <a:bodyPr/>
          <a:lstStyle/>
          <a:p>
            <a:fld id="{CF09CF43-46E1-42C1-9EDA-13B9DF9FB2B7}" type="datetimeFigureOut">
              <a:rPr lang="en-US" smtClean="0">
                <a:solidFill>
                  <a:prstClr val="black">
                    <a:tint val="75000"/>
                  </a:prstClr>
                </a:solidFill>
              </a:rPr>
              <a:pPr/>
              <a:t>12/1/2015</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268C72F-E8B6-4EE9-AA8E-56B37CC93391}" type="slidenum">
              <a:rPr lang="en-US" smtClean="0">
                <a:solidFill>
                  <a:prstClr val="black">
                    <a:tint val="75000"/>
                  </a:prstClr>
                </a:solidFill>
              </a:rPr>
              <a:pPr/>
              <a:t>‹N°›</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F09CF43-46E1-42C1-9EDA-13B9DF9FB2B7}" type="datetimeFigureOut">
              <a:rPr lang="en-US" smtClean="0"/>
              <a:pPr/>
              <a:t>12/1/2015</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E268C72F-E8B6-4EE9-AA8E-56B37CC93391}" type="slidenum">
              <a:rPr lang="en-US" smtClean="0"/>
              <a:pPr/>
              <a:t>‹N°›</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48579" y="1425638"/>
            <a:ext cx="10423011" cy="4363318"/>
          </a:xfrm>
        </p:spPr>
        <p:txBody>
          <a:bodyPr/>
          <a:lstStyle>
            <a:lvl1pPr>
              <a:spcBef>
                <a:spcPts val="384"/>
              </a:spcBef>
              <a:defRPr/>
            </a:lvl1pPr>
            <a:lvl2pPr marL="454377" indent="-228974">
              <a:spcBef>
                <a:spcPts val="384"/>
              </a:spcBef>
              <a:defRPr/>
            </a:lvl2pPr>
            <a:lvl3pPr marL="908760" indent="-228974">
              <a:spcBef>
                <a:spcPts val="384"/>
              </a:spcBef>
              <a:defRPr/>
            </a:lvl3pPr>
            <a:lvl4pPr marL="1366712" indent="-232544">
              <a:spcBef>
                <a:spcPts val="384"/>
              </a:spcBef>
              <a:defRPr/>
            </a:lvl4pPr>
            <a:lvl5pPr marL="2046499" indent="-228974">
              <a:spcBef>
                <a:spcPts val="384"/>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txBox="1">
            <a:spLocks/>
          </p:cNvSpPr>
          <p:nvPr userDrawn="1"/>
        </p:nvSpPr>
        <p:spPr>
          <a:xfrm>
            <a:off x="531795" y="6306261"/>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2307">
              <a:defRPr/>
            </a:pPr>
            <a:fld id="{314D992F-7007-473D-9CAC-8B17A67E3C5E}" type="slidenum">
              <a:rPr lang="fr-FR" smtClean="0">
                <a:solidFill>
                  <a:srgbClr val="3C3732"/>
                </a:solidFill>
              </a:rPr>
              <a:pPr algn="l" defTabSz="892307">
                <a:defRPr/>
              </a:pPr>
              <a:t>‹N°›</a:t>
            </a:fld>
            <a:endParaRPr lang="fr-FR" dirty="0">
              <a:solidFill>
                <a:srgbClr val="3C3732"/>
              </a:solidFill>
            </a:endParaRPr>
          </a:p>
        </p:txBody>
      </p:sp>
    </p:spTree>
    <p:extLst>
      <p:ext uri="{BB962C8B-B14F-4D97-AF65-F5344CB8AC3E}">
        <p14:creationId xmlns="" xmlns:p14="http://schemas.microsoft.com/office/powerpoint/2010/main" val="4082153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48579" y="1425638"/>
            <a:ext cx="10423011" cy="4363318"/>
          </a:xfrm>
        </p:spPr>
        <p:txBody>
          <a:bodyPr lIns="0" tIns="0" rIns="0" bIns="0"/>
          <a:lstStyle>
            <a:lvl1pPr marL="170435" indent="-170435">
              <a:spcBef>
                <a:spcPts val="384"/>
              </a:spcBef>
              <a:buClr>
                <a:schemeClr val="tx2"/>
              </a:buClr>
              <a:buFont typeface="Arial" pitchFamily="34" charset="0"/>
              <a:buChar char="•"/>
              <a:defRPr b="0"/>
            </a:lvl1pPr>
            <a:lvl2pPr marL="618957" indent="-214668">
              <a:buFont typeface="Arial" pitchFamily="34" charset="0"/>
              <a:buChar char="–"/>
              <a:defRPr/>
            </a:lvl2pPr>
            <a:lvl3pPr marL="1073342" indent="-228974">
              <a:spcBef>
                <a:spcPts val="384"/>
              </a:spcBef>
              <a:defRPr/>
            </a:lvl3pPr>
            <a:lvl4pPr marL="1534864" indent="-228974">
              <a:spcBef>
                <a:spcPts val="384"/>
              </a:spcBef>
              <a:defRPr/>
            </a:lvl4pPr>
            <a:lvl5pPr marL="2046499" indent="-228974">
              <a:spcBef>
                <a:spcPts val="384"/>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txBox="1">
            <a:spLocks/>
          </p:cNvSpPr>
          <p:nvPr userDrawn="1"/>
        </p:nvSpPr>
        <p:spPr>
          <a:xfrm>
            <a:off x="531795" y="6306261"/>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2307">
              <a:defRPr/>
            </a:pPr>
            <a:fld id="{314D992F-7007-473D-9CAC-8B17A67E3C5E}" type="slidenum">
              <a:rPr lang="fr-FR" smtClean="0">
                <a:solidFill>
                  <a:srgbClr val="3C3732"/>
                </a:solidFill>
              </a:rPr>
              <a:pPr algn="l" defTabSz="892307">
                <a:defRPr/>
              </a:pPr>
              <a:t>‹N°›</a:t>
            </a:fld>
            <a:endParaRPr lang="fr-FR" dirty="0">
              <a:solidFill>
                <a:srgbClr val="3C373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3"/>
          <p:cNvSpPr>
            <a:spLocks noGrp="1"/>
          </p:cNvSpPr>
          <p:nvPr>
            <p:ph type="body" sz="quarter" idx="10"/>
          </p:nvPr>
        </p:nvSpPr>
        <p:spPr>
          <a:xfrm>
            <a:off x="548579" y="1425638"/>
            <a:ext cx="10423011" cy="4363318"/>
          </a:xfrm>
        </p:spPr>
        <p:txBody>
          <a:bodyPr/>
          <a:lstStyle>
            <a:lvl1pPr>
              <a:spcBef>
                <a:spcPts val="384"/>
              </a:spcBef>
              <a:defRPr/>
            </a:lvl1pPr>
            <a:lvl2pPr marL="454377" indent="-228974">
              <a:spcBef>
                <a:spcPts val="384"/>
              </a:spcBef>
              <a:defRPr/>
            </a:lvl2pPr>
            <a:lvl3pPr marL="908760" indent="-228974">
              <a:spcBef>
                <a:spcPts val="384"/>
              </a:spcBef>
              <a:defRPr/>
            </a:lvl3pPr>
            <a:lvl4pPr marL="1366712" indent="-232544">
              <a:spcBef>
                <a:spcPts val="384"/>
              </a:spcBef>
              <a:defRPr/>
            </a:lvl4pPr>
            <a:lvl5pPr marL="2046499" indent="-228974">
              <a:spcBef>
                <a:spcPts val="384"/>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txBox="1">
            <a:spLocks/>
          </p:cNvSpPr>
          <p:nvPr userDrawn="1"/>
        </p:nvSpPr>
        <p:spPr>
          <a:xfrm>
            <a:off x="531795" y="6306261"/>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2307">
              <a:defRPr/>
            </a:pPr>
            <a:fld id="{314D992F-7007-473D-9CAC-8B17A67E3C5E}" type="slidenum">
              <a:rPr lang="fr-FR" smtClean="0">
                <a:solidFill>
                  <a:srgbClr val="3C3732"/>
                </a:solidFill>
              </a:rPr>
              <a:pPr algn="l" defTabSz="892307">
                <a:defRPr/>
              </a:pPr>
              <a:t>‹N°›</a:t>
            </a:fld>
            <a:endParaRPr lang="fr-FR" dirty="0">
              <a:solidFill>
                <a:srgbClr val="3C373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3"/>
          <p:cNvSpPr>
            <a:spLocks noGrp="1"/>
          </p:cNvSpPr>
          <p:nvPr>
            <p:ph type="body" sz="quarter" idx="10"/>
          </p:nvPr>
        </p:nvSpPr>
        <p:spPr>
          <a:xfrm>
            <a:off x="548579" y="1425638"/>
            <a:ext cx="10423011" cy="4363318"/>
          </a:xfrm>
        </p:spPr>
        <p:txBody>
          <a:bodyPr/>
          <a:lstStyle>
            <a:lvl1pPr>
              <a:spcBef>
                <a:spcPts val="384"/>
              </a:spcBef>
              <a:defRPr/>
            </a:lvl1pPr>
            <a:lvl2pPr marL="454377" indent="-228974">
              <a:spcBef>
                <a:spcPts val="384"/>
              </a:spcBef>
              <a:defRPr/>
            </a:lvl2pPr>
            <a:lvl3pPr marL="908760" indent="-228974">
              <a:spcBef>
                <a:spcPts val="384"/>
              </a:spcBef>
              <a:defRPr/>
            </a:lvl3pPr>
            <a:lvl4pPr marL="1366712" indent="-232544">
              <a:spcBef>
                <a:spcPts val="384"/>
              </a:spcBef>
              <a:defRPr/>
            </a:lvl4pPr>
            <a:lvl5pPr marL="2046499" indent="-228974">
              <a:spcBef>
                <a:spcPts val="384"/>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1"/>
          <p:cNvSpPr>
            <a:spLocks noGrp="1"/>
          </p:cNvSpPr>
          <p:nvPr>
            <p:ph type="title"/>
          </p:nvPr>
        </p:nvSpPr>
        <p:spPr>
          <a:xfrm>
            <a:off x="548580" y="153075"/>
            <a:ext cx="10427330" cy="785785"/>
          </a:xfrm>
        </p:spPr>
        <p:txBody>
          <a:bodyPr/>
          <a:lstStyle/>
          <a:p>
            <a:r>
              <a:rPr lang="en-US" smtClean="0"/>
              <a:t>Click to edit Master title style</a:t>
            </a:r>
            <a:endParaRPr lang="en-US"/>
          </a:p>
        </p:txBody>
      </p:sp>
      <p:sp>
        <p:nvSpPr>
          <p:cNvPr id="4" name="Slide Number Placeholder 5"/>
          <p:cNvSpPr txBox="1">
            <a:spLocks/>
          </p:cNvSpPr>
          <p:nvPr userDrawn="1"/>
        </p:nvSpPr>
        <p:spPr>
          <a:xfrm>
            <a:off x="531795" y="6306261"/>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2307">
              <a:defRPr/>
            </a:pPr>
            <a:fld id="{314D992F-7007-473D-9CAC-8B17A67E3C5E}" type="slidenum">
              <a:rPr lang="fr-FR" smtClean="0">
                <a:solidFill>
                  <a:srgbClr val="3C3732"/>
                </a:solidFill>
              </a:rPr>
              <a:pPr algn="l" defTabSz="892307">
                <a:defRPr/>
              </a:pPr>
              <a:t>‹N°›</a:t>
            </a:fld>
            <a:endParaRPr lang="fr-FR" dirty="0">
              <a:solidFill>
                <a:srgbClr val="3C373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4" name="TextBox 3"/>
          <p:cNvSpPr txBox="1"/>
          <p:nvPr userDrawn="1"/>
        </p:nvSpPr>
        <p:spPr>
          <a:xfrm>
            <a:off x="531789" y="1425300"/>
            <a:ext cx="10464082" cy="3838829"/>
          </a:xfrm>
          <a:prstGeom prst="rect">
            <a:avLst/>
          </a:prstGeom>
          <a:noFill/>
        </p:spPr>
        <p:txBody>
          <a:bodyPr wrap="square" lIns="0" tIns="0" rIns="0" bIns="0" rtlCol="0" anchor="t">
            <a:spAutoFit/>
          </a:bodyPr>
          <a:lstStyle/>
          <a:p>
            <a:r>
              <a:rPr lang="en-US" sz="1200" dirty="0" smtClean="0"/>
              <a:t>The services and materials provided by The Boston Consulting Group (BCG) are subject to </a:t>
            </a:r>
            <a:r>
              <a:rPr lang="en-US" sz="1200" dirty="0" err="1" smtClean="0"/>
              <a:t>BCG's</a:t>
            </a:r>
            <a:r>
              <a:rPr lang="en-US" sz="1200" dirty="0" smtClean="0"/>
              <a:t> Standard Terms </a:t>
            </a:r>
            <a:br>
              <a:rPr lang="en-US" sz="1200" dirty="0" smtClean="0"/>
            </a:br>
            <a:r>
              <a:rPr lang="en-US" sz="1200" dirty="0" smtClean="0"/>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to update these materials after the date hereof, notwithstanding that such information may become outdated or inaccurate.</a:t>
            </a:r>
          </a:p>
          <a:p>
            <a:r>
              <a:rPr lang="en-US" sz="1200" dirty="0" smtClean="0"/>
              <a:t> </a:t>
            </a:r>
          </a:p>
          <a:p>
            <a:r>
              <a:rPr lang="en-US" sz="1200" dirty="0" smtClean="0"/>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r>
              <a:rPr lang="en-US" sz="1200" dirty="0" smtClean="0"/>
              <a:t> </a:t>
            </a:r>
          </a:p>
          <a:p>
            <a:r>
              <a:rPr lang="en-US" sz="1200" dirty="0" smtClean="0"/>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6" name="Line 115"/>
          <p:cNvSpPr>
            <a:spLocks noChangeShapeType="1"/>
          </p:cNvSpPr>
          <p:nvPr userDrawn="1"/>
        </p:nvSpPr>
        <p:spPr bwMode="auto">
          <a:xfrm flipH="1">
            <a:off x="0" y="948026"/>
            <a:ext cx="11522075" cy="0"/>
          </a:xfrm>
          <a:prstGeom prst="line">
            <a:avLst/>
          </a:prstGeom>
          <a:noFill/>
          <a:ln w="28575">
            <a:solidFill>
              <a:schemeClr val="tx2"/>
            </a:solidFill>
            <a:round/>
            <a:headEnd/>
            <a:tailEnd/>
          </a:ln>
          <a:effectLst>
            <a:outerShdw dist="25400" dir="5400000" algn="ctr" rotWithShape="0">
              <a:schemeClr val="folHlink"/>
            </a:outerShdw>
          </a:effectLst>
        </p:spPr>
        <p:txBody>
          <a:bodyPr lIns="90889" tIns="45437" rIns="90889" bIns="45437"/>
          <a:lstStyle/>
          <a:p>
            <a:endParaRPr lang="en-US" noProof="0"/>
          </a:p>
        </p:txBody>
      </p:sp>
      <p:sp>
        <p:nvSpPr>
          <p:cNvPr id="11" name="TextBox 10"/>
          <p:cNvSpPr txBox="1"/>
          <p:nvPr userDrawn="1"/>
        </p:nvSpPr>
        <p:spPr>
          <a:xfrm>
            <a:off x="531878" y="475645"/>
            <a:ext cx="10459545" cy="463270"/>
          </a:xfrm>
          <a:prstGeom prst="rect">
            <a:avLst/>
          </a:prstGeom>
          <a:noFill/>
        </p:spPr>
        <p:txBody>
          <a:bodyPr wrap="square" lIns="0" tIns="46515" rIns="0" bIns="46515" rtlCol="0" anchor="b" anchorCtr="0">
            <a:spAutoFit/>
          </a:bodyPr>
          <a:lstStyle/>
          <a:p>
            <a:pPr algn="l"/>
            <a:r>
              <a:rPr lang="en-US" sz="2400" b="1" dirty="0" smtClean="0">
                <a:solidFill>
                  <a:schemeClr val="tx2"/>
                </a:solidFill>
                <a:latin typeface="Arial" pitchFamily="34" charset="0"/>
                <a:cs typeface="Arial" pitchFamily="34" charset="0"/>
              </a:rPr>
              <a:t>Disclaimer</a:t>
            </a:r>
          </a:p>
        </p:txBody>
      </p:sp>
      <p:sp>
        <p:nvSpPr>
          <p:cNvPr id="9" name="Rectangle 8"/>
          <p:cNvSpPr/>
          <p:nvPr userDrawn="1"/>
        </p:nvSpPr>
        <p:spPr bwMode="white">
          <a:xfrm>
            <a:off x="7651929" y="6265679"/>
            <a:ext cx="2525994" cy="172505"/>
          </a:xfrm>
          <a:prstGeom prst="rect">
            <a:avLst/>
          </a:prstGeom>
          <a:solidFill>
            <a:srgbClr val="FFFFFF"/>
          </a:solidFill>
          <a:ln w="952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90889" tIns="89454" rIns="90889" bIns="89454" rtlCol="0" anchor="ctr" anchorCtr="0"/>
          <a:lstStyle/>
          <a:p>
            <a:pPr algn="ctr"/>
            <a:endParaRPr lang="en-US" sz="1400" dirty="0" smtClean="0">
              <a:solidFill>
                <a:srgbClr val="000000"/>
              </a:solidFill>
              <a:latin typeface="Arial" pitchFamily="34" charset="0"/>
              <a:cs typeface="Arial"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nvGraphicFramePr>
        <p:xfrm>
          <a:off x="1994" y="1509"/>
          <a:ext cx="1904" cy="1500"/>
        </p:xfrm>
        <a:graphic>
          <a:graphicData uri="http://schemas.openxmlformats.org/presentationml/2006/ole">
            <p:oleObj spid="_x0000_s1038" name="think-cell Slide" r:id="rId3" imgW="360" imgH="360" progId="">
              <p:embed/>
            </p:oleObj>
          </a:graphicData>
        </a:graphic>
      </p:graphicFrame>
      <p:sp>
        <p:nvSpPr>
          <p:cNvPr id="7" name="Rectangle 6"/>
          <p:cNvSpPr/>
          <p:nvPr userDrawn="1"/>
        </p:nvSpPr>
        <p:spPr>
          <a:xfrm>
            <a:off x="0" y="0"/>
            <a:ext cx="11522075" cy="6480175"/>
          </a:xfrm>
          <a:prstGeom prst="rect">
            <a:avLst/>
          </a:prstGeom>
          <a:solidFill>
            <a:srgbClr val="177B57"/>
          </a:solidFill>
          <a:ln w="9525">
            <a:solidFill>
              <a:srgbClr val="177B57"/>
            </a:solidFill>
          </a:ln>
          <a:effectLst/>
        </p:spPr>
        <p:style>
          <a:lnRef idx="2">
            <a:schemeClr val="accent1">
              <a:shade val="50000"/>
            </a:schemeClr>
          </a:lnRef>
          <a:fillRef idx="1">
            <a:schemeClr val="accent1"/>
          </a:fillRef>
          <a:effectRef idx="0">
            <a:schemeClr val="accent1"/>
          </a:effectRef>
          <a:fontRef idx="minor">
            <a:schemeClr val="lt1"/>
          </a:fontRef>
        </p:style>
        <p:txBody>
          <a:bodyPr lIns="90889" tIns="89454" rIns="90889" bIns="89454" rtlCol="0" anchor="ctr" anchorCtr="0"/>
          <a:lstStyle/>
          <a:p>
            <a:pPr algn="ctr"/>
            <a:endParaRPr lang="en-US" sz="1400" dirty="0" smtClean="0">
              <a:solidFill>
                <a:schemeClr val="tx1"/>
              </a:solidFill>
              <a:latin typeface="Arial" pitchFamily="34" charset="0"/>
              <a:cs typeface="Arial" pitchFamily="34" charset="0"/>
            </a:endParaRPr>
          </a:p>
        </p:txBody>
      </p:sp>
      <p:pic>
        <p:nvPicPr>
          <p:cNvPr id="3" name="Picture 6"/>
          <p:cNvPicPr>
            <a:picLocks noChangeAspect="1" noChangeArrowheads="1"/>
          </p:cNvPicPr>
          <p:nvPr userDrawn="1"/>
        </p:nvPicPr>
        <p:blipFill>
          <a:blip r:embed="rId4" cstate="screen"/>
          <a:srcRect/>
          <a:stretch>
            <a:fillRect/>
          </a:stretch>
        </p:blipFill>
        <p:spPr bwMode="ltGray">
          <a:xfrm>
            <a:off x="2271464" y="1642553"/>
            <a:ext cx="6979150" cy="2785575"/>
          </a:xfrm>
          <a:prstGeom prst="rect">
            <a:avLst/>
          </a:prstGeom>
          <a:noFill/>
          <a:ln w="9525">
            <a:noFill/>
            <a:miter lim="800000"/>
            <a:headEnd/>
            <a:tailEnd/>
          </a:ln>
          <a:effectLst/>
        </p:spPr>
      </p:pic>
      <p:pic>
        <p:nvPicPr>
          <p:cNvPr id="4" name="Picture 3"/>
          <p:cNvPicPr>
            <a:picLocks noChangeAspect="1" noChangeArrowheads="1"/>
          </p:cNvPicPr>
          <p:nvPr userDrawn="1"/>
        </p:nvPicPr>
        <p:blipFill>
          <a:blip r:embed="rId5" cstate="screen"/>
          <a:stretch>
            <a:fillRect/>
          </a:stretch>
        </p:blipFill>
        <p:spPr bwMode="black">
          <a:xfrm>
            <a:off x="4959521" y="2794758"/>
            <a:ext cx="3361129" cy="818527"/>
          </a:xfrm>
          <a:prstGeom prst="rect">
            <a:avLst/>
          </a:prstGeom>
          <a:noFill/>
          <a:ln>
            <a:noFill/>
          </a:ln>
        </p:spPr>
      </p:pic>
      <p:sp>
        <p:nvSpPr>
          <p:cNvPr id="5" name="TextBox 4"/>
          <p:cNvSpPr txBox="1"/>
          <p:nvPr userDrawn="1"/>
        </p:nvSpPr>
        <p:spPr>
          <a:xfrm>
            <a:off x="4889446" y="4798887"/>
            <a:ext cx="1743275" cy="580765"/>
          </a:xfrm>
          <a:prstGeom prst="rect">
            <a:avLst/>
          </a:prstGeom>
          <a:noFill/>
          <a:ln>
            <a:noFill/>
          </a:ln>
        </p:spPr>
        <p:txBody>
          <a:bodyPr wrap="none" lIns="90889" tIns="89454" rIns="90889" bIns="89454" rtlCol="0" anchor="t">
            <a:spAutoFit/>
          </a:bodyPr>
          <a:lstStyle/>
          <a:p>
            <a:pPr algn="ctr"/>
            <a:r>
              <a:rPr lang="en-US" sz="2600" dirty="0" smtClean="0">
                <a:solidFill>
                  <a:schemeClr val="bg1"/>
                </a:solidFill>
                <a:latin typeface="Arial" pitchFamily="34" charset="0"/>
                <a:cs typeface="Arial" pitchFamily="34" charset="0"/>
              </a:rPr>
              <a:t>Thank you</a:t>
            </a:r>
          </a:p>
        </p:txBody>
      </p:sp>
      <p:sp>
        <p:nvSpPr>
          <p:cNvPr id="6" name="TextBox 5"/>
          <p:cNvSpPr txBox="1"/>
          <p:nvPr userDrawn="1"/>
        </p:nvSpPr>
        <p:spPr>
          <a:xfrm>
            <a:off x="4776436" y="5728562"/>
            <a:ext cx="1969298" cy="334543"/>
          </a:xfrm>
          <a:prstGeom prst="rect">
            <a:avLst/>
          </a:prstGeom>
          <a:noFill/>
          <a:ln>
            <a:noFill/>
          </a:ln>
        </p:spPr>
        <p:txBody>
          <a:bodyPr wrap="none" lIns="90889" tIns="89454" rIns="90889" bIns="89454" rtlCol="0" anchor="t">
            <a:spAutoFit/>
          </a:bodyPr>
          <a:lstStyle/>
          <a:p>
            <a:pPr algn="ctr"/>
            <a:r>
              <a:rPr lang="en-US" sz="1000" dirty="0" smtClean="0">
                <a:solidFill>
                  <a:schemeClr val="bg1"/>
                </a:solidFill>
                <a:latin typeface="Arial" pitchFamily="34" charset="0"/>
                <a:cs typeface="Arial" pitchFamily="34" charset="0"/>
              </a:rPr>
              <a:t>bcg.com | bcgperspectives.com</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3"/>
          <p:cNvSpPr>
            <a:spLocks noGrp="1"/>
          </p:cNvSpPr>
          <p:nvPr>
            <p:ph type="body" sz="quarter" idx="10"/>
          </p:nvPr>
        </p:nvSpPr>
        <p:spPr>
          <a:xfrm>
            <a:off x="548579" y="1425638"/>
            <a:ext cx="10423011" cy="4363318"/>
          </a:xfrm>
        </p:spPr>
        <p:txBody>
          <a:bodyPr/>
          <a:lstStyle>
            <a:lvl1pPr>
              <a:spcBef>
                <a:spcPts val="384"/>
              </a:spcBef>
              <a:defRPr/>
            </a:lvl1pPr>
            <a:lvl2pPr marL="454377" indent="-228974">
              <a:spcBef>
                <a:spcPts val="384"/>
              </a:spcBef>
              <a:defRPr/>
            </a:lvl2pPr>
            <a:lvl3pPr marL="908760" indent="-228974">
              <a:spcBef>
                <a:spcPts val="384"/>
              </a:spcBef>
              <a:defRPr/>
            </a:lvl3pPr>
            <a:lvl4pPr marL="1366712" indent="-232544">
              <a:spcBef>
                <a:spcPts val="384"/>
              </a:spcBef>
              <a:defRPr/>
            </a:lvl4pPr>
            <a:lvl5pPr marL="2046499" indent="-228974">
              <a:spcBef>
                <a:spcPts val="384"/>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txBox="1">
            <a:spLocks/>
          </p:cNvSpPr>
          <p:nvPr userDrawn="1"/>
        </p:nvSpPr>
        <p:spPr>
          <a:xfrm>
            <a:off x="531795" y="6306261"/>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2307">
              <a:defRPr/>
            </a:pPr>
            <a:fld id="{314D992F-7007-473D-9CAC-8B17A67E3C5E}" type="slidenum">
              <a:rPr lang="fr-FR" smtClean="0">
                <a:solidFill>
                  <a:srgbClr val="3C3732"/>
                </a:solidFill>
              </a:rPr>
              <a:pPr algn="l" defTabSz="892307">
                <a:defRPr/>
              </a:pPr>
              <a:t>‹N°›</a:t>
            </a:fld>
            <a:endParaRPr lang="fr-FR" dirty="0">
              <a:solidFill>
                <a:srgbClr val="3C3732"/>
              </a:solidFill>
            </a:endParaRP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548579" y="1425638"/>
            <a:ext cx="10423011" cy="4363318"/>
          </a:xfrm>
        </p:spPr>
        <p:txBody>
          <a:bodyPr/>
          <a:lstStyle>
            <a:lvl1pPr>
              <a:spcBef>
                <a:spcPts val="384"/>
              </a:spcBef>
              <a:defRPr/>
            </a:lvl1pPr>
            <a:lvl2pPr marL="454377" indent="-228974">
              <a:spcBef>
                <a:spcPts val="384"/>
              </a:spcBef>
              <a:defRPr/>
            </a:lvl2pPr>
            <a:lvl3pPr marL="908760" indent="-228974">
              <a:spcBef>
                <a:spcPts val="384"/>
              </a:spcBef>
              <a:defRPr/>
            </a:lvl3pPr>
            <a:lvl4pPr marL="1366712" indent="-232544">
              <a:spcBef>
                <a:spcPts val="384"/>
              </a:spcBef>
              <a:defRPr/>
            </a:lvl4pPr>
            <a:lvl5pPr marL="2046499" indent="-228974">
              <a:spcBef>
                <a:spcPts val="384"/>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txBox="1">
            <a:spLocks/>
          </p:cNvSpPr>
          <p:nvPr userDrawn="1"/>
        </p:nvSpPr>
        <p:spPr>
          <a:xfrm>
            <a:off x="531795" y="6306261"/>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2307">
              <a:defRPr/>
            </a:pPr>
            <a:fld id="{314D992F-7007-473D-9CAC-8B17A67E3C5E}" type="slidenum">
              <a:rPr lang="fr-FR" smtClean="0">
                <a:solidFill>
                  <a:srgbClr val="3C3732"/>
                </a:solidFill>
              </a:rPr>
              <a:pPr algn="l" defTabSz="892307">
                <a:defRPr/>
              </a:pPr>
              <a:t>‹N°›</a:t>
            </a:fld>
            <a:endParaRPr lang="fr-FR" dirty="0">
              <a:solidFill>
                <a:srgbClr val="3C373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vmlDrawing" Target="../drawings/vmlDrawing11.vml"/><Relationship Id="rId1" Type="http://schemas.openxmlformats.org/officeDocument/2006/relationships/theme" Target="../theme/theme10.xml"/><Relationship Id="rId4" Type="http://schemas.openxmlformats.org/officeDocument/2006/relationships/image" Target="../media/image8.emf"/></Relationships>
</file>

<file path=ppt/slideMasters/_rels/slideMaster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vmlDrawing" Target="../drawings/vmlDrawing12.vml"/><Relationship Id="rId1" Type="http://schemas.openxmlformats.org/officeDocument/2006/relationships/theme" Target="../theme/theme11.xml"/><Relationship Id="rId4" Type="http://schemas.openxmlformats.org/officeDocument/2006/relationships/image" Target="../media/image8.emf"/></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oleObject" Target="../embeddings/oleObject13.bin"/><Relationship Id="rId5" Type="http://schemas.openxmlformats.org/officeDocument/2006/relationships/slideLayout" Target="../slideLayouts/slideLayout17.xml"/><Relationship Id="rId10" Type="http://schemas.openxmlformats.org/officeDocument/2006/relationships/image" Target="../media/image10.jpeg"/><Relationship Id="rId4" Type="http://schemas.openxmlformats.org/officeDocument/2006/relationships/slideLayout" Target="../slideLayouts/slideLayout16.xml"/><Relationship Id="rId9" Type="http://schemas.openxmlformats.org/officeDocument/2006/relationships/vmlDrawing" Target="../drawings/vmlDrawing13.v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0.jpeg"/></Relationships>
</file>

<file path=ppt/slideMasters/_rels/slideMaster14.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slideLayout" Target="../slideLayouts/slideLayout24.xml"/><Relationship Id="rId7" Type="http://schemas.openxmlformats.org/officeDocument/2006/relationships/image" Target="../media/image10.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vmlDrawing" Target="../drawings/vmlDrawing15.vml"/><Relationship Id="rId5" Type="http://schemas.openxmlformats.org/officeDocument/2006/relationships/theme" Target="../theme/theme14.xml"/><Relationship Id="rId4" Type="http://schemas.openxmlformats.org/officeDocument/2006/relationships/slideLayout" Target="../slideLayouts/slideLayout25.xml"/></Relationships>
</file>

<file path=ppt/slideMasters/_rels/slideMaster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vmlDrawing" Target="../drawings/vmlDrawing16.vml"/><Relationship Id="rId1" Type="http://schemas.openxmlformats.org/officeDocument/2006/relationships/theme" Target="../theme/theme15.xml"/><Relationship Id="rId4" Type="http://schemas.openxmlformats.org/officeDocument/2006/relationships/image" Target="../media/image8.emf"/></Relationships>
</file>

<file path=ppt/slideMasters/_rels/slideMaster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vmlDrawing" Target="../drawings/vmlDrawing17.vml"/><Relationship Id="rId1" Type="http://schemas.openxmlformats.org/officeDocument/2006/relationships/theme" Target="../theme/theme16.xml"/><Relationship Id="rId4" Type="http://schemas.openxmlformats.org/officeDocument/2006/relationships/image" Target="../media/image8.emf"/></Relationships>
</file>

<file path=ppt/slideMasters/_rels/slideMaster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vmlDrawing" Target="../drawings/vmlDrawing3.vml"/><Relationship Id="rId1" Type="http://schemas.openxmlformats.org/officeDocument/2006/relationships/theme" Target="../theme/theme2.xml"/><Relationship Id="rId4" Type="http://schemas.openxmlformats.org/officeDocument/2006/relationships/image" Target="../media/image8.emf"/></Relationships>
</file>

<file path=ppt/slideMasters/_rels/slideMaster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vmlDrawing" Target="../drawings/vmlDrawing4.vml"/><Relationship Id="rId1" Type="http://schemas.openxmlformats.org/officeDocument/2006/relationships/theme" Target="../theme/theme3.xml"/><Relationship Id="rId4" Type="http://schemas.openxmlformats.org/officeDocument/2006/relationships/image" Target="../media/image8.emf"/></Relationships>
</file>

<file path=ppt/slideMasters/_rels/slideMaster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vmlDrawing" Target="../drawings/vmlDrawing5.vml"/><Relationship Id="rId1" Type="http://schemas.openxmlformats.org/officeDocument/2006/relationships/theme" Target="../theme/theme4.xml"/><Relationship Id="rId4" Type="http://schemas.openxmlformats.org/officeDocument/2006/relationships/image" Target="../media/image8.emf"/></Relationships>
</file>

<file path=ppt/slideMasters/_rels/slideMaster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vmlDrawing" Target="../drawings/vmlDrawing6.vml"/><Relationship Id="rId1" Type="http://schemas.openxmlformats.org/officeDocument/2006/relationships/theme" Target="../theme/theme5.xml"/><Relationship Id="rId4" Type="http://schemas.openxmlformats.org/officeDocument/2006/relationships/image" Target="../media/image8.emf"/></Relationships>
</file>

<file path=ppt/slideMasters/_rels/slideMaster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vmlDrawing" Target="../drawings/vmlDrawing7.vml"/><Relationship Id="rId1" Type="http://schemas.openxmlformats.org/officeDocument/2006/relationships/theme" Target="../theme/theme6.xml"/><Relationship Id="rId4" Type="http://schemas.openxmlformats.org/officeDocument/2006/relationships/image" Target="../media/image8.emf"/></Relationships>
</file>

<file path=ppt/slideMasters/_rels/slideMaster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vmlDrawing" Target="../drawings/vmlDrawing8.vml"/><Relationship Id="rId1" Type="http://schemas.openxmlformats.org/officeDocument/2006/relationships/theme" Target="../theme/theme7.xml"/><Relationship Id="rId4" Type="http://schemas.openxmlformats.org/officeDocument/2006/relationships/image" Target="../media/image8.emf"/></Relationships>
</file>

<file path=ppt/slideMasters/_rels/slideMaster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vmlDrawing" Target="../drawings/vmlDrawing9.vml"/><Relationship Id="rId1" Type="http://schemas.openxmlformats.org/officeDocument/2006/relationships/theme" Target="../theme/theme8.xml"/><Relationship Id="rId4" Type="http://schemas.openxmlformats.org/officeDocument/2006/relationships/image" Target="../media/image8.emf"/></Relationships>
</file>

<file path=ppt/slideMasters/_rels/slideMaster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vmlDrawing" Target="../drawings/vmlDrawing10.vml"/><Relationship Id="rId1" Type="http://schemas.openxmlformats.org/officeDocument/2006/relationships/theme" Target="../theme/theme9.xml"/><Relationship Id="rId4" Type="http://schemas.openxmlformats.org/officeDocument/2006/relationships/image" Target="../media/image8.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nvGraphicFramePr>
        <p:xfrm>
          <a:off x="1994" y="1509"/>
          <a:ext cx="1904" cy="1500"/>
        </p:xfrm>
        <a:graphic>
          <a:graphicData uri="http://schemas.openxmlformats.org/presentationml/2006/ole">
            <p:oleObj spid="_x0000_s2062" name="think-cell Slide" r:id="rId17" imgW="360" imgH="360" progId="">
              <p:embed/>
            </p:oleObj>
          </a:graphicData>
        </a:graphic>
      </p:graphicFrame>
      <p:sp>
        <p:nvSpPr>
          <p:cNvPr id="2" name="Title Placeholder 1"/>
          <p:cNvSpPr>
            <a:spLocks noGrp="1"/>
          </p:cNvSpPr>
          <p:nvPr>
            <p:ph type="title"/>
          </p:nvPr>
        </p:nvSpPr>
        <p:spPr>
          <a:xfrm>
            <a:off x="548580" y="153075"/>
            <a:ext cx="10427330" cy="785785"/>
          </a:xfrm>
          <a:prstGeom prst="rect">
            <a:avLst/>
          </a:prstGeom>
        </p:spPr>
        <p:txBody>
          <a:bodyPr vert="horz" lIns="0" tIns="45437" rIns="0" bIns="45437"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548580" y="1425298"/>
            <a:ext cx="10427330" cy="4360937"/>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Line 78"/>
          <p:cNvSpPr>
            <a:spLocks noChangeShapeType="1"/>
          </p:cNvSpPr>
          <p:nvPr/>
        </p:nvSpPr>
        <p:spPr bwMode="auto">
          <a:xfrm flipH="1">
            <a:off x="0" y="948026"/>
            <a:ext cx="11520170" cy="0"/>
          </a:xfrm>
          <a:prstGeom prst="line">
            <a:avLst/>
          </a:prstGeom>
          <a:noFill/>
          <a:ln w="28575">
            <a:solidFill>
              <a:schemeClr val="tx2"/>
            </a:solidFill>
            <a:round/>
            <a:headEnd/>
            <a:tailEnd/>
          </a:ln>
          <a:effectLst>
            <a:outerShdw dist="25400" dir="5400000" algn="ctr" rotWithShape="0">
              <a:schemeClr val="folHlink"/>
            </a:outerShdw>
          </a:effectLst>
        </p:spPr>
        <p:txBody>
          <a:bodyPr lIns="90889" tIns="45437" rIns="90889" bIns="45437"/>
          <a:lstStyle/>
          <a:p>
            <a:pPr>
              <a:defRPr/>
            </a:pPr>
            <a:endParaRPr lang="en-US"/>
          </a:p>
        </p:txBody>
      </p:sp>
      <p:sp>
        <p:nvSpPr>
          <p:cNvPr id="10" name="TextBox 9"/>
          <p:cNvSpPr txBox="1"/>
          <p:nvPr/>
        </p:nvSpPr>
        <p:spPr>
          <a:xfrm>
            <a:off x="10728730" y="6308050"/>
            <a:ext cx="251499" cy="120003"/>
          </a:xfrm>
          <a:prstGeom prst="rect">
            <a:avLst/>
          </a:prstGeom>
          <a:noFill/>
          <a:ln/>
          <a:effectLst/>
        </p:spPr>
        <p:txBody>
          <a:bodyPr wrap="none" lIns="0" tIns="0" rIns="0" bIns="0" rtlCol="0">
            <a:noAutofit/>
          </a:bodyPr>
          <a:lstStyle/>
          <a:p>
            <a:pPr marL="0" marR="0" lvl="0" indent="0" algn="r" defTabSz="908760" rtl="0" eaLnBrk="1" fontAlgn="auto" latinLnBrk="0" hangingPunct="1">
              <a:lnSpc>
                <a:spcPct val="100000"/>
              </a:lnSpc>
              <a:spcBef>
                <a:spcPts val="0"/>
              </a:spcBef>
              <a:spcAft>
                <a:spcPts val="0"/>
              </a:spcAft>
              <a:buClrTx/>
              <a:buSzTx/>
              <a:buFontTx/>
              <a:buNone/>
              <a:tabLst/>
              <a:defRPr/>
            </a:pPr>
            <a:fld id="{8FDC6993-5875-43F1-AB5B-56FAFD3221C9}" type="slidenum">
              <a:rPr kumimoji="0" lang="en-US" sz="900" b="0" i="0" u="none" strike="noStrike" kern="1200" cap="none" spc="0" normalizeH="0" baseline="0" noProof="0" smtClean="0">
                <a:ln>
                  <a:noFill/>
                </a:ln>
                <a:solidFill>
                  <a:srgbClr val="000000"/>
                </a:solidFill>
                <a:effectLst/>
                <a:uLnTx/>
                <a:uFillTx/>
                <a:latin typeface="+mn-lt"/>
                <a:ea typeface="+mn-ea"/>
                <a:cs typeface="+mn-cs"/>
              </a:rPr>
              <a:pPr marL="0" marR="0" lvl="0" indent="0" algn="r" defTabSz="90876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smtClean="0">
              <a:ln>
                <a:noFill/>
              </a:ln>
              <a:solidFill>
                <a:srgbClr val="000000"/>
              </a:solidFill>
              <a:effectLst/>
              <a:uLnTx/>
              <a:uFillTx/>
              <a:latin typeface="+mn-lt"/>
              <a:ea typeface="+mn-ea"/>
              <a:cs typeface="+mn-cs"/>
            </a:endParaRPr>
          </a:p>
          <a:p>
            <a:endParaRPr lang="en-US" sz="900" dirty="0" smtClean="0">
              <a:latin typeface="Arial"/>
            </a:endParaRPr>
          </a:p>
        </p:txBody>
      </p:sp>
      <p:sp>
        <p:nvSpPr>
          <p:cNvPr id="11" name="Rectangle 2"/>
          <p:cNvSpPr>
            <a:spLocks noChangeArrowheads="1"/>
          </p:cNvSpPr>
          <p:nvPr>
            <p:custDataLst>
              <p:tags r:id="rId15"/>
            </p:custDataLst>
          </p:nvPr>
        </p:nvSpPr>
        <p:spPr bwMode="gray">
          <a:xfrm>
            <a:off x="7903303" y="6265870"/>
            <a:ext cx="1925206" cy="184666"/>
          </a:xfrm>
          <a:prstGeom prst="rect">
            <a:avLst/>
          </a:prstGeom>
          <a:noFill/>
          <a:ln w="12700" algn="ctr">
            <a:noFill/>
            <a:miter lim="800000"/>
            <a:headEnd/>
            <a:tailEnd/>
          </a:ln>
        </p:spPr>
        <p:txBody>
          <a:bodyPr wrap="none" lIns="0" tIns="0" rIns="0" bIns="0">
            <a:spAutoFit/>
          </a:bodyPr>
          <a:lstStyle/>
          <a:p>
            <a:pPr algn="ctr" eaLnBrk="0" fontAlgn="base" hangingPunct="0">
              <a:spcBef>
                <a:spcPct val="0"/>
              </a:spcBef>
              <a:spcAft>
                <a:spcPct val="0"/>
              </a:spcAft>
            </a:pPr>
            <a:r>
              <a:rPr lang="en-US" sz="1200" b="1" kern="1200" noProof="0" dirty="0" smtClean="0">
                <a:solidFill>
                  <a:srgbClr val="C00000"/>
                </a:solidFill>
                <a:latin typeface="Arial" pitchFamily="34" charset="0"/>
                <a:ea typeface="+mn-ea"/>
                <a:cs typeface="Arial" pitchFamily="34" charset="0"/>
              </a:rPr>
              <a:t>Draft—for discussion only</a:t>
            </a:r>
            <a:endParaRPr lang="en-US" sz="1200" b="1" noProof="0" dirty="0">
              <a:solidFill>
                <a:srgbClr val="C00000"/>
              </a:solidFill>
              <a:latin typeface="Arial" pitchFamily="34" charset="0"/>
              <a:cs typeface="Arial" pitchFamily="34" charset="0"/>
            </a:endParaRPr>
          </a:p>
        </p:txBody>
      </p:sp>
      <p:sp>
        <p:nvSpPr>
          <p:cNvPr id="12" name="Warsaw"/>
          <p:cNvSpPr txBox="1">
            <a:spLocks noChangeArrowheads="1"/>
          </p:cNvSpPr>
          <p:nvPr>
            <p:custDataLst>
              <p:tags r:id="rId16"/>
            </p:custDataLst>
          </p:nvPr>
        </p:nvSpPr>
        <p:spPr bwMode="gray">
          <a:xfrm rot="-5400000">
            <a:off x="9191796" y="3996707"/>
            <a:ext cx="4308116" cy="238138"/>
          </a:xfrm>
          <a:prstGeom prst="rect">
            <a:avLst/>
          </a:prstGeom>
          <a:noFill/>
          <a:ln w="12700">
            <a:noFill/>
            <a:miter lim="800000"/>
            <a:headEnd/>
            <a:tailEnd/>
          </a:ln>
        </p:spPr>
        <p:txBody>
          <a:bodyPr lIns="90889" tIns="45437" rIns="90889" bIns="45437" anchor="b"/>
          <a:lstStyle/>
          <a:p>
            <a:pPr eaLnBrk="0" fontAlgn="base" hangingPunct="0">
              <a:spcBef>
                <a:spcPct val="0"/>
              </a:spcBef>
              <a:spcAft>
                <a:spcPct val="0"/>
              </a:spcAft>
            </a:pPr>
            <a:r>
              <a:rPr lang="en-US" sz="700" dirty="0" smtClean="0">
                <a:solidFill>
                  <a:srgbClr val="808080"/>
                </a:solidFill>
              </a:rPr>
              <a:t>Copyright © 2015 by The Boston Consulting Group, Inc. All rights reserved.</a:t>
            </a:r>
            <a:endParaRPr lang="en-US" sz="700" dirty="0">
              <a:solidFill>
                <a:srgbClr val="808080"/>
              </a:solidFill>
            </a:endParaRPr>
          </a:p>
        </p:txBody>
      </p:sp>
      <p:pic>
        <p:nvPicPr>
          <p:cNvPr id="13" name="Picture 6"/>
          <p:cNvPicPr>
            <a:picLocks noChangeArrowheads="1"/>
          </p:cNvPicPr>
          <p:nvPr/>
        </p:nvPicPr>
        <p:blipFill>
          <a:blip r:embed="rId18" cstate="screen"/>
          <a:srcRect/>
          <a:stretch>
            <a:fillRect/>
          </a:stretch>
        </p:blipFill>
        <p:spPr bwMode="auto">
          <a:xfrm>
            <a:off x="4527233" y="6290015"/>
            <a:ext cx="2478327" cy="120547"/>
          </a:xfrm>
          <a:prstGeom prst="rect">
            <a:avLst/>
          </a:prstGeom>
          <a:noFill/>
          <a:ln w="9525">
            <a:noFill/>
            <a:miter lim="800000"/>
            <a:headEnd/>
            <a:tailEnd/>
          </a:ln>
          <a:effectLst/>
        </p:spPr>
      </p:pic>
      <p:sp>
        <p:nvSpPr>
          <p:cNvPr id="15" name="Slide Number Placeholder 5"/>
          <p:cNvSpPr txBox="1">
            <a:spLocks/>
          </p:cNvSpPr>
          <p:nvPr userDrawn="1"/>
        </p:nvSpPr>
        <p:spPr>
          <a:xfrm>
            <a:off x="531795" y="6306261"/>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2307">
              <a:defRPr/>
            </a:pPr>
            <a:fld id="{314D992F-7007-473D-9CAC-8B17A67E3C5E}" type="slidenum">
              <a:rPr lang="fr-FR" smtClean="0">
                <a:solidFill>
                  <a:srgbClr val="3C3732"/>
                </a:solidFill>
              </a:rPr>
              <a:pPr algn="l" defTabSz="892307">
                <a:defRPr/>
              </a:pPr>
              <a:t>‹N°›</a:t>
            </a:fld>
            <a:endParaRPr lang="fr-FR" dirty="0">
              <a:solidFill>
                <a:srgbClr val="3C3732"/>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4" r:id="rId4"/>
    <p:sldLayoutId id="2147483655" r:id="rId5"/>
    <p:sldLayoutId id="2147483659" r:id="rId6"/>
    <p:sldLayoutId id="2147483660" r:id="rId7"/>
    <p:sldLayoutId id="2147483661" r:id="rId8"/>
    <p:sldLayoutId id="2147483662" r:id="rId9"/>
    <p:sldLayoutId id="2147483663" r:id="rId10"/>
    <p:sldLayoutId id="2147483718" r:id="rId11"/>
    <p:sldLayoutId id="2147483719" r:id="rId12"/>
  </p:sldLayoutIdLst>
  <p:hf hdr="0" ftr="0" dt="0"/>
  <p:txStyles>
    <p:titleStyle>
      <a:lvl1pPr algn="l" defTabSz="908760" rtl="0" eaLnBrk="1" latinLnBrk="0" hangingPunct="1">
        <a:spcBef>
          <a:spcPct val="0"/>
        </a:spcBef>
        <a:buNone/>
        <a:defRPr sz="2400" b="1" kern="1200">
          <a:solidFill>
            <a:schemeClr val="tx2"/>
          </a:solidFill>
          <a:latin typeface="+mj-lt"/>
          <a:ea typeface="+mj-ea"/>
          <a:cs typeface="+mj-cs"/>
        </a:defRPr>
      </a:lvl1pPr>
    </p:titleStyle>
    <p:bodyStyle>
      <a:lvl1pPr marL="0" indent="0" algn="l" defTabSz="908760" rtl="0" eaLnBrk="1" latinLnBrk="0" hangingPunct="1">
        <a:spcBef>
          <a:spcPts val="384"/>
        </a:spcBef>
        <a:buFontTx/>
        <a:buNone/>
        <a:defRPr sz="1600" b="1" i="0" kern="1200">
          <a:solidFill>
            <a:schemeClr val="tx1"/>
          </a:solidFill>
          <a:latin typeface="+mn-lt"/>
          <a:ea typeface="+mn-ea"/>
          <a:cs typeface="+mn-cs"/>
        </a:defRPr>
      </a:lvl1pPr>
      <a:lvl2pPr marL="454377" indent="-227181" algn="l" defTabSz="90876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08760" indent="-227181" algn="l" defTabSz="90876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66712" indent="-231911" algn="l" defTabSz="90876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46499" indent="-228766" algn="l" defTabSz="90876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499081" indent="-227181" algn="l" defTabSz="90876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3467" indent="-227181" algn="l" defTabSz="90876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7833" indent="-227181" algn="l" defTabSz="90876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2215" indent="-227181" algn="l" defTabSz="90876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760" rtl="0" eaLnBrk="1" latinLnBrk="0" hangingPunct="1">
        <a:defRPr sz="1800" kern="1200">
          <a:solidFill>
            <a:schemeClr val="tx1"/>
          </a:solidFill>
          <a:latin typeface="+mn-lt"/>
          <a:ea typeface="+mn-ea"/>
          <a:cs typeface="+mn-cs"/>
        </a:defRPr>
      </a:lvl1pPr>
      <a:lvl2pPr marL="454377" algn="l" defTabSz="908760" rtl="0" eaLnBrk="1" latinLnBrk="0" hangingPunct="1">
        <a:defRPr sz="1800" kern="1200">
          <a:solidFill>
            <a:schemeClr val="tx1"/>
          </a:solidFill>
          <a:latin typeface="+mn-lt"/>
          <a:ea typeface="+mn-ea"/>
          <a:cs typeface="+mn-cs"/>
        </a:defRPr>
      </a:lvl2pPr>
      <a:lvl3pPr marL="908760" algn="l" defTabSz="908760" rtl="0" eaLnBrk="1" latinLnBrk="0" hangingPunct="1">
        <a:defRPr sz="1800" kern="1200">
          <a:solidFill>
            <a:schemeClr val="tx1"/>
          </a:solidFill>
          <a:latin typeface="+mn-lt"/>
          <a:ea typeface="+mn-ea"/>
          <a:cs typeface="+mn-cs"/>
        </a:defRPr>
      </a:lvl3pPr>
      <a:lvl4pPr marL="1363132" algn="l" defTabSz="908760" rtl="0" eaLnBrk="1" latinLnBrk="0" hangingPunct="1">
        <a:defRPr sz="1800" kern="1200">
          <a:solidFill>
            <a:schemeClr val="tx1"/>
          </a:solidFill>
          <a:latin typeface="+mn-lt"/>
          <a:ea typeface="+mn-ea"/>
          <a:cs typeface="+mn-cs"/>
        </a:defRPr>
      </a:lvl4pPr>
      <a:lvl5pPr marL="1817513" algn="l" defTabSz="908760" rtl="0" eaLnBrk="1" latinLnBrk="0" hangingPunct="1">
        <a:defRPr sz="1800" kern="1200">
          <a:solidFill>
            <a:schemeClr val="tx1"/>
          </a:solidFill>
          <a:latin typeface="+mn-lt"/>
          <a:ea typeface="+mn-ea"/>
          <a:cs typeface="+mn-cs"/>
        </a:defRPr>
      </a:lvl5pPr>
      <a:lvl6pPr marL="2271869" algn="l" defTabSz="908760" rtl="0" eaLnBrk="1" latinLnBrk="0" hangingPunct="1">
        <a:defRPr sz="1800" kern="1200">
          <a:solidFill>
            <a:schemeClr val="tx1"/>
          </a:solidFill>
          <a:latin typeface="+mn-lt"/>
          <a:ea typeface="+mn-ea"/>
          <a:cs typeface="+mn-cs"/>
        </a:defRPr>
      </a:lvl6pPr>
      <a:lvl7pPr marL="2726266" algn="l" defTabSz="908760" rtl="0" eaLnBrk="1" latinLnBrk="0" hangingPunct="1">
        <a:defRPr sz="1800" kern="1200">
          <a:solidFill>
            <a:schemeClr val="tx1"/>
          </a:solidFill>
          <a:latin typeface="+mn-lt"/>
          <a:ea typeface="+mn-ea"/>
          <a:cs typeface="+mn-cs"/>
        </a:defRPr>
      </a:lvl7pPr>
      <a:lvl8pPr marL="3180643" algn="l" defTabSz="908760" rtl="0" eaLnBrk="1" latinLnBrk="0" hangingPunct="1">
        <a:defRPr sz="1800" kern="1200">
          <a:solidFill>
            <a:schemeClr val="tx1"/>
          </a:solidFill>
          <a:latin typeface="+mn-lt"/>
          <a:ea typeface="+mn-ea"/>
          <a:cs typeface="+mn-cs"/>
        </a:defRPr>
      </a:lvl8pPr>
      <a:lvl9pPr marL="3635018" algn="l" defTabSz="90876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nvGraphicFramePr>
        <p:xfrm>
          <a:off x="1897" y="1509"/>
          <a:ext cx="1847" cy="1500"/>
        </p:xfrm>
        <a:graphic>
          <a:graphicData uri="http://schemas.openxmlformats.org/presentationml/2006/ole">
            <p:oleObj spid="_x0000_s449550" name="think-cell Slide" r:id="rId3" imgW="360" imgH="360" progId="">
              <p:embed/>
            </p:oleObj>
          </a:graphicData>
        </a:graphic>
      </p:graphicFrame>
      <p:sp>
        <p:nvSpPr>
          <p:cNvPr id="1026" name="Title Placeholder 1"/>
          <p:cNvSpPr>
            <a:spLocks noGrp="1"/>
          </p:cNvSpPr>
          <p:nvPr>
            <p:ph type="title"/>
          </p:nvPr>
        </p:nvSpPr>
        <p:spPr bwMode="auto">
          <a:xfrm>
            <a:off x="531788" y="153012"/>
            <a:ext cx="10460346" cy="786022"/>
          </a:xfrm>
          <a:prstGeom prst="rect">
            <a:avLst/>
          </a:prstGeom>
          <a:noFill/>
          <a:ln w="9525">
            <a:noFill/>
            <a:miter lim="800000"/>
            <a:headEnd/>
            <a:tailEnd/>
          </a:ln>
        </p:spPr>
        <p:txBody>
          <a:bodyPr vert="horz" wrap="square" lIns="0" tIns="44734" rIns="0" bIns="44734" numCol="1" anchor="t" anchorCtr="0" compatLnSpc="1">
            <a:prstTxWarp prst="textNoShape">
              <a:avLst/>
            </a:prstTxWarp>
          </a:bodyPr>
          <a:lstStyle/>
          <a:p>
            <a:pPr lvl="0"/>
            <a:r>
              <a:rPr lang="en-US" smtClean="0"/>
              <a:t>Click to edit Master title style</a:t>
            </a:r>
            <a:endParaRPr lang="fr-FR" dirty="0" smtClean="0"/>
          </a:p>
        </p:txBody>
      </p:sp>
      <p:sp>
        <p:nvSpPr>
          <p:cNvPr id="1027" name="Text Placeholder 2"/>
          <p:cNvSpPr>
            <a:spLocks noGrp="1"/>
          </p:cNvSpPr>
          <p:nvPr>
            <p:ph type="body" idx="1"/>
          </p:nvPr>
        </p:nvSpPr>
        <p:spPr bwMode="auto">
          <a:xfrm>
            <a:off x="531788" y="1425038"/>
            <a:ext cx="10460346" cy="43381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smtClean="0"/>
          </a:p>
        </p:txBody>
      </p:sp>
      <p:sp>
        <p:nvSpPr>
          <p:cNvPr id="10" name="Slide Number Placeholder 5"/>
          <p:cNvSpPr txBox="1">
            <a:spLocks/>
          </p:cNvSpPr>
          <p:nvPr/>
        </p:nvSpPr>
        <p:spPr>
          <a:xfrm>
            <a:off x="531795" y="6306225"/>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4625">
              <a:defRPr/>
            </a:pPr>
            <a:fld id="{314D992F-7007-473D-9CAC-8B17A67E3C5E}" type="slidenum">
              <a:rPr lang="fr-FR" smtClean="0">
                <a:solidFill>
                  <a:srgbClr val="3C3732"/>
                </a:solidFill>
              </a:rPr>
              <a:pPr algn="l" defTabSz="894625">
                <a:defRPr/>
              </a:pPr>
              <a:t>‹N°›</a:t>
            </a:fld>
            <a:endParaRPr lang="fr-FR" dirty="0">
              <a:solidFill>
                <a:srgbClr val="3C3732"/>
              </a:solidFill>
            </a:endParaRPr>
          </a:p>
        </p:txBody>
      </p:sp>
      <p:pic>
        <p:nvPicPr>
          <p:cNvPr id="8" name="Picture 7" descr="Logo SNCF mini.emf"/>
          <p:cNvPicPr>
            <a:picLocks noChangeAspect="1"/>
          </p:cNvPicPr>
          <p:nvPr/>
        </p:nvPicPr>
        <p:blipFill>
          <a:blip r:embed="rId4" cstate="screen"/>
          <a:srcRect l="8576" t="8021" r="5079" b="11767"/>
          <a:stretch>
            <a:fillRect/>
          </a:stretch>
        </p:blipFill>
        <p:spPr>
          <a:xfrm>
            <a:off x="10624579" y="5902289"/>
            <a:ext cx="771249" cy="453606"/>
          </a:xfrm>
          <a:prstGeom prst="rect">
            <a:avLst/>
          </a:prstGeom>
        </p:spPr>
      </p:pic>
    </p:spTree>
  </p:cSld>
  <p:clrMap bg1="lt1" tx1="dk1" bg2="lt2" tx2="dk2" accent1="accent1" accent2="accent2" accent3="accent3" accent4="accent4" accent5="accent5" accent6="accent6" hlink="hlink" folHlink="folHlink"/>
  <p:hf hdr="0" ftr="0" dt="0"/>
  <p:txStyles>
    <p:titleStyle>
      <a:lvl1pPr algn="l" rtl="0" eaLnBrk="1" fontAlgn="base" hangingPunct="1">
        <a:lnSpc>
          <a:spcPct val="90000"/>
        </a:lnSpc>
        <a:spcBef>
          <a:spcPct val="0"/>
        </a:spcBef>
        <a:spcAft>
          <a:spcPct val="0"/>
        </a:spcAft>
        <a:defRPr sz="2300" b="0" kern="1200" cap="all" baseline="0">
          <a:solidFill>
            <a:schemeClr val="accent1"/>
          </a:solidFill>
          <a:latin typeface="+mj-lt"/>
          <a:ea typeface="+mj-ea"/>
          <a:cs typeface="+mj-cs"/>
        </a:defRPr>
      </a:lvl1pPr>
      <a:lvl2pPr algn="l" rtl="0" eaLnBrk="1" fontAlgn="base" hangingPunct="1">
        <a:spcBef>
          <a:spcPct val="0"/>
        </a:spcBef>
        <a:spcAft>
          <a:spcPct val="0"/>
        </a:spcAft>
        <a:defRPr sz="2300" b="1">
          <a:solidFill>
            <a:schemeClr val="tx2"/>
          </a:solidFill>
          <a:latin typeface="Arial" charset="0"/>
        </a:defRPr>
      </a:lvl2pPr>
      <a:lvl3pPr algn="l" rtl="0" eaLnBrk="1" fontAlgn="base" hangingPunct="1">
        <a:spcBef>
          <a:spcPct val="0"/>
        </a:spcBef>
        <a:spcAft>
          <a:spcPct val="0"/>
        </a:spcAft>
        <a:defRPr sz="2300" b="1">
          <a:solidFill>
            <a:schemeClr val="tx2"/>
          </a:solidFill>
          <a:latin typeface="Arial" charset="0"/>
        </a:defRPr>
      </a:lvl3pPr>
      <a:lvl4pPr algn="l" rtl="0" eaLnBrk="1" fontAlgn="base" hangingPunct="1">
        <a:spcBef>
          <a:spcPct val="0"/>
        </a:spcBef>
        <a:spcAft>
          <a:spcPct val="0"/>
        </a:spcAft>
        <a:defRPr sz="2300" b="1">
          <a:solidFill>
            <a:schemeClr val="tx2"/>
          </a:solidFill>
          <a:latin typeface="Arial" charset="0"/>
        </a:defRPr>
      </a:lvl4pPr>
      <a:lvl5pPr algn="l" rtl="0" eaLnBrk="1" fontAlgn="base" hangingPunct="1">
        <a:spcBef>
          <a:spcPct val="0"/>
        </a:spcBef>
        <a:spcAft>
          <a:spcPct val="0"/>
        </a:spcAft>
        <a:defRPr sz="2300" b="1">
          <a:solidFill>
            <a:schemeClr val="tx2"/>
          </a:solidFill>
          <a:latin typeface="Arial" charset="0"/>
        </a:defRPr>
      </a:lvl5pPr>
      <a:lvl6pPr marL="447313" algn="l" rtl="0" eaLnBrk="1" fontAlgn="base" hangingPunct="1">
        <a:spcBef>
          <a:spcPct val="0"/>
        </a:spcBef>
        <a:spcAft>
          <a:spcPct val="0"/>
        </a:spcAft>
        <a:defRPr sz="2300" b="1">
          <a:solidFill>
            <a:schemeClr val="tx2"/>
          </a:solidFill>
          <a:latin typeface="Arial" charset="0"/>
        </a:defRPr>
      </a:lvl6pPr>
      <a:lvl7pPr marL="894625" algn="l" rtl="0" eaLnBrk="1" fontAlgn="base" hangingPunct="1">
        <a:spcBef>
          <a:spcPct val="0"/>
        </a:spcBef>
        <a:spcAft>
          <a:spcPct val="0"/>
        </a:spcAft>
        <a:defRPr sz="2300" b="1">
          <a:solidFill>
            <a:schemeClr val="tx2"/>
          </a:solidFill>
          <a:latin typeface="Arial" charset="0"/>
        </a:defRPr>
      </a:lvl7pPr>
      <a:lvl8pPr marL="1341943" algn="l" rtl="0" eaLnBrk="1" fontAlgn="base" hangingPunct="1">
        <a:spcBef>
          <a:spcPct val="0"/>
        </a:spcBef>
        <a:spcAft>
          <a:spcPct val="0"/>
        </a:spcAft>
        <a:defRPr sz="2300" b="1">
          <a:solidFill>
            <a:schemeClr val="tx2"/>
          </a:solidFill>
          <a:latin typeface="Arial" charset="0"/>
        </a:defRPr>
      </a:lvl8pPr>
      <a:lvl9pPr marL="1789253" algn="l" rtl="0" eaLnBrk="1" fontAlgn="base" hangingPunct="1">
        <a:spcBef>
          <a:spcPct val="0"/>
        </a:spcBef>
        <a:spcAft>
          <a:spcPct val="0"/>
        </a:spcAft>
        <a:defRPr sz="2300" b="1">
          <a:solidFill>
            <a:schemeClr val="tx2"/>
          </a:solidFill>
          <a:latin typeface="Arial" charset="0"/>
        </a:defRPr>
      </a:lvl9pPr>
    </p:titleStyle>
    <p:bodyStyle>
      <a:lvl1pPr marL="0" indent="0" algn="l" rtl="0" eaLnBrk="1" fontAlgn="base" hangingPunct="1">
        <a:spcBef>
          <a:spcPct val="20000"/>
        </a:spcBef>
        <a:spcAft>
          <a:spcPct val="0"/>
        </a:spcAft>
        <a:buClr>
          <a:schemeClr val="accent1"/>
        </a:buClr>
        <a:defRPr sz="1600" b="1" kern="1200">
          <a:solidFill>
            <a:schemeClr val="accent1"/>
          </a:solidFill>
          <a:latin typeface="+mn-lt"/>
          <a:ea typeface="+mn-ea"/>
          <a:cs typeface="+mn-cs"/>
        </a:defRPr>
      </a:lvl1pPr>
      <a:lvl2pPr marL="447313" indent="-223656" algn="l" rtl="0" eaLnBrk="1" fontAlgn="base" hangingPunct="1">
        <a:spcBef>
          <a:spcPct val="20000"/>
        </a:spcBef>
        <a:spcAft>
          <a:spcPct val="0"/>
        </a:spcAft>
        <a:buClr>
          <a:schemeClr val="accent1"/>
        </a:buClr>
        <a:buSzPct val="110000"/>
        <a:buFont typeface="Arial" pitchFamily="34" charset="0"/>
        <a:buChar char="•"/>
        <a:defRPr sz="1600" kern="1200">
          <a:solidFill>
            <a:srgbClr val="009AA6"/>
          </a:solidFill>
          <a:latin typeface="+mn-lt"/>
          <a:ea typeface="+mn-ea"/>
          <a:cs typeface="+mn-cs"/>
        </a:defRPr>
      </a:lvl2pPr>
      <a:lvl3pPr marL="894625" indent="-223656" algn="l" rtl="0" eaLnBrk="1" fontAlgn="base" hangingPunct="1">
        <a:spcBef>
          <a:spcPct val="20000"/>
        </a:spcBef>
        <a:spcAft>
          <a:spcPct val="0"/>
        </a:spcAft>
        <a:buClr>
          <a:schemeClr val="tx1"/>
        </a:buClr>
        <a:buFont typeface="Arial" pitchFamily="34" charset="0"/>
        <a:buChar char="•"/>
        <a:defRPr sz="1600" kern="1200">
          <a:solidFill>
            <a:schemeClr val="tx1"/>
          </a:solidFill>
          <a:latin typeface="+mn-lt"/>
          <a:ea typeface="+mn-ea"/>
          <a:cs typeface="+mn-cs"/>
        </a:defRPr>
      </a:lvl3pPr>
      <a:lvl4pPr marL="1346601" indent="-226757"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4pPr>
      <a:lvl5pPr marL="2014469" indent="-225214"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5pPr>
      <a:lvl6pPr marL="2460238" indent="-223656" algn="l" defTabSz="8946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07543" indent="-223656" algn="l" defTabSz="8946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54856" indent="-223656" algn="l" defTabSz="8946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02172" indent="-223656" algn="l" defTabSz="8946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94625" rtl="0" eaLnBrk="1" latinLnBrk="0" hangingPunct="1">
        <a:defRPr sz="1700" kern="1200">
          <a:solidFill>
            <a:schemeClr val="tx1"/>
          </a:solidFill>
          <a:latin typeface="+mn-lt"/>
          <a:ea typeface="+mn-ea"/>
          <a:cs typeface="+mn-cs"/>
        </a:defRPr>
      </a:lvl1pPr>
      <a:lvl2pPr marL="447313" algn="l" defTabSz="894625" rtl="0" eaLnBrk="1" latinLnBrk="0" hangingPunct="1">
        <a:defRPr sz="1700" kern="1200">
          <a:solidFill>
            <a:schemeClr val="tx1"/>
          </a:solidFill>
          <a:latin typeface="+mn-lt"/>
          <a:ea typeface="+mn-ea"/>
          <a:cs typeface="+mn-cs"/>
        </a:defRPr>
      </a:lvl2pPr>
      <a:lvl3pPr marL="894625" algn="l" defTabSz="894625" rtl="0" eaLnBrk="1" latinLnBrk="0" hangingPunct="1">
        <a:defRPr sz="1700" kern="1200">
          <a:solidFill>
            <a:schemeClr val="tx1"/>
          </a:solidFill>
          <a:latin typeface="+mn-lt"/>
          <a:ea typeface="+mn-ea"/>
          <a:cs typeface="+mn-cs"/>
        </a:defRPr>
      </a:lvl3pPr>
      <a:lvl4pPr marL="1341943" algn="l" defTabSz="894625" rtl="0" eaLnBrk="1" latinLnBrk="0" hangingPunct="1">
        <a:defRPr sz="1700" kern="1200">
          <a:solidFill>
            <a:schemeClr val="tx1"/>
          </a:solidFill>
          <a:latin typeface="+mn-lt"/>
          <a:ea typeface="+mn-ea"/>
          <a:cs typeface="+mn-cs"/>
        </a:defRPr>
      </a:lvl4pPr>
      <a:lvl5pPr marL="1789253" algn="l" defTabSz="894625" rtl="0" eaLnBrk="1" latinLnBrk="0" hangingPunct="1">
        <a:defRPr sz="1700" kern="1200">
          <a:solidFill>
            <a:schemeClr val="tx1"/>
          </a:solidFill>
          <a:latin typeface="+mn-lt"/>
          <a:ea typeface="+mn-ea"/>
          <a:cs typeface="+mn-cs"/>
        </a:defRPr>
      </a:lvl5pPr>
      <a:lvl6pPr marL="2236572" algn="l" defTabSz="894625" rtl="0" eaLnBrk="1" latinLnBrk="0" hangingPunct="1">
        <a:defRPr sz="1700" kern="1200">
          <a:solidFill>
            <a:schemeClr val="tx1"/>
          </a:solidFill>
          <a:latin typeface="+mn-lt"/>
          <a:ea typeface="+mn-ea"/>
          <a:cs typeface="+mn-cs"/>
        </a:defRPr>
      </a:lvl6pPr>
      <a:lvl7pPr marL="2683881" algn="l" defTabSz="894625" rtl="0" eaLnBrk="1" latinLnBrk="0" hangingPunct="1">
        <a:defRPr sz="1700" kern="1200">
          <a:solidFill>
            <a:schemeClr val="tx1"/>
          </a:solidFill>
          <a:latin typeface="+mn-lt"/>
          <a:ea typeface="+mn-ea"/>
          <a:cs typeface="+mn-cs"/>
        </a:defRPr>
      </a:lvl7pPr>
      <a:lvl8pPr marL="3131202" algn="l" defTabSz="894625" rtl="0" eaLnBrk="1" latinLnBrk="0" hangingPunct="1">
        <a:defRPr sz="1700" kern="1200">
          <a:solidFill>
            <a:schemeClr val="tx1"/>
          </a:solidFill>
          <a:latin typeface="+mn-lt"/>
          <a:ea typeface="+mn-ea"/>
          <a:cs typeface="+mn-cs"/>
        </a:defRPr>
      </a:lvl8pPr>
      <a:lvl9pPr marL="3578514" algn="l" defTabSz="894625" rtl="0" eaLnBrk="1" latinLnBrk="0" hangingPunct="1">
        <a:defRPr sz="1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nvGraphicFramePr>
        <p:xfrm>
          <a:off x="1887" y="1509"/>
          <a:ext cx="1847" cy="1500"/>
        </p:xfrm>
        <a:graphic>
          <a:graphicData uri="http://schemas.openxmlformats.org/presentationml/2006/ole">
            <p:oleObj spid="_x0000_s451598" name="think-cell Slide" r:id="rId3" imgW="360" imgH="360" progId="">
              <p:embed/>
            </p:oleObj>
          </a:graphicData>
        </a:graphic>
      </p:graphicFrame>
      <p:sp>
        <p:nvSpPr>
          <p:cNvPr id="1026" name="Title Placeholder 1"/>
          <p:cNvSpPr>
            <a:spLocks noGrp="1"/>
          </p:cNvSpPr>
          <p:nvPr>
            <p:ph type="title"/>
          </p:nvPr>
        </p:nvSpPr>
        <p:spPr bwMode="auto">
          <a:xfrm>
            <a:off x="531788" y="153008"/>
            <a:ext cx="10460346" cy="786022"/>
          </a:xfrm>
          <a:prstGeom prst="rect">
            <a:avLst/>
          </a:prstGeom>
          <a:noFill/>
          <a:ln w="9525">
            <a:noFill/>
            <a:miter lim="800000"/>
            <a:headEnd/>
            <a:tailEnd/>
          </a:ln>
        </p:spPr>
        <p:txBody>
          <a:bodyPr vert="horz" wrap="square" lIns="0" tIns="44767" rIns="0" bIns="44767" numCol="1" anchor="t" anchorCtr="0" compatLnSpc="1">
            <a:prstTxWarp prst="textNoShape">
              <a:avLst/>
            </a:prstTxWarp>
          </a:bodyPr>
          <a:lstStyle/>
          <a:p>
            <a:pPr lvl="0"/>
            <a:r>
              <a:rPr lang="en-US" smtClean="0"/>
              <a:t>Click to edit Master title style</a:t>
            </a:r>
            <a:endParaRPr lang="fr-FR" dirty="0" smtClean="0"/>
          </a:p>
        </p:txBody>
      </p:sp>
      <p:sp>
        <p:nvSpPr>
          <p:cNvPr id="1027" name="Text Placeholder 2"/>
          <p:cNvSpPr>
            <a:spLocks noGrp="1"/>
          </p:cNvSpPr>
          <p:nvPr>
            <p:ph type="body" idx="1"/>
          </p:nvPr>
        </p:nvSpPr>
        <p:spPr bwMode="auto">
          <a:xfrm>
            <a:off x="531788" y="1425038"/>
            <a:ext cx="10460346" cy="43381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smtClean="0"/>
          </a:p>
        </p:txBody>
      </p:sp>
      <p:sp>
        <p:nvSpPr>
          <p:cNvPr id="10" name="Slide Number Placeholder 5"/>
          <p:cNvSpPr txBox="1">
            <a:spLocks/>
          </p:cNvSpPr>
          <p:nvPr/>
        </p:nvSpPr>
        <p:spPr>
          <a:xfrm>
            <a:off x="531795" y="6306215"/>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5289">
              <a:defRPr/>
            </a:pPr>
            <a:fld id="{314D992F-7007-473D-9CAC-8B17A67E3C5E}" type="slidenum">
              <a:rPr lang="fr-FR" smtClean="0">
                <a:solidFill>
                  <a:srgbClr val="3C3732"/>
                </a:solidFill>
              </a:rPr>
              <a:pPr algn="l" defTabSz="895289">
                <a:defRPr/>
              </a:pPr>
              <a:t>‹N°›</a:t>
            </a:fld>
            <a:endParaRPr lang="fr-FR" dirty="0">
              <a:solidFill>
                <a:srgbClr val="3C3732"/>
              </a:solidFill>
            </a:endParaRPr>
          </a:p>
        </p:txBody>
      </p:sp>
      <p:pic>
        <p:nvPicPr>
          <p:cNvPr id="8" name="Picture 7" descr="Logo SNCF mini.emf"/>
          <p:cNvPicPr>
            <a:picLocks noChangeAspect="1"/>
          </p:cNvPicPr>
          <p:nvPr/>
        </p:nvPicPr>
        <p:blipFill>
          <a:blip r:embed="rId4" cstate="screen"/>
          <a:srcRect l="8576" t="8021" r="5079" b="11767"/>
          <a:stretch>
            <a:fillRect/>
          </a:stretch>
        </p:blipFill>
        <p:spPr>
          <a:xfrm>
            <a:off x="10624579" y="5902289"/>
            <a:ext cx="771249" cy="453606"/>
          </a:xfrm>
          <a:prstGeom prst="rect">
            <a:avLst/>
          </a:prstGeom>
        </p:spPr>
      </p:pic>
    </p:spTree>
  </p:cSld>
  <p:clrMap bg1="lt1" tx1="dk1" bg2="lt2" tx2="dk2" accent1="accent1" accent2="accent2" accent3="accent3" accent4="accent4" accent5="accent5" accent6="accent6" hlink="hlink" folHlink="folHlink"/>
  <p:hf hdr="0" ftr="0" dt="0"/>
  <p:txStyles>
    <p:titleStyle>
      <a:lvl1pPr algn="l" rtl="0" eaLnBrk="1" fontAlgn="base" hangingPunct="1">
        <a:lnSpc>
          <a:spcPct val="90000"/>
        </a:lnSpc>
        <a:spcBef>
          <a:spcPct val="0"/>
        </a:spcBef>
        <a:spcAft>
          <a:spcPct val="0"/>
        </a:spcAft>
        <a:defRPr sz="2300" b="0" kern="1200" cap="all" baseline="0">
          <a:solidFill>
            <a:schemeClr val="accent1"/>
          </a:solidFill>
          <a:latin typeface="+mj-lt"/>
          <a:ea typeface="+mj-ea"/>
          <a:cs typeface="+mj-cs"/>
        </a:defRPr>
      </a:lvl1pPr>
      <a:lvl2pPr algn="l" rtl="0" eaLnBrk="1" fontAlgn="base" hangingPunct="1">
        <a:spcBef>
          <a:spcPct val="0"/>
        </a:spcBef>
        <a:spcAft>
          <a:spcPct val="0"/>
        </a:spcAft>
        <a:defRPr sz="2300" b="1">
          <a:solidFill>
            <a:schemeClr val="tx2"/>
          </a:solidFill>
          <a:latin typeface="Arial" charset="0"/>
        </a:defRPr>
      </a:lvl2pPr>
      <a:lvl3pPr algn="l" rtl="0" eaLnBrk="1" fontAlgn="base" hangingPunct="1">
        <a:spcBef>
          <a:spcPct val="0"/>
        </a:spcBef>
        <a:spcAft>
          <a:spcPct val="0"/>
        </a:spcAft>
        <a:defRPr sz="2300" b="1">
          <a:solidFill>
            <a:schemeClr val="tx2"/>
          </a:solidFill>
          <a:latin typeface="Arial" charset="0"/>
        </a:defRPr>
      </a:lvl3pPr>
      <a:lvl4pPr algn="l" rtl="0" eaLnBrk="1" fontAlgn="base" hangingPunct="1">
        <a:spcBef>
          <a:spcPct val="0"/>
        </a:spcBef>
        <a:spcAft>
          <a:spcPct val="0"/>
        </a:spcAft>
        <a:defRPr sz="2300" b="1">
          <a:solidFill>
            <a:schemeClr val="tx2"/>
          </a:solidFill>
          <a:latin typeface="Arial" charset="0"/>
        </a:defRPr>
      </a:lvl4pPr>
      <a:lvl5pPr algn="l" rtl="0" eaLnBrk="1" fontAlgn="base" hangingPunct="1">
        <a:spcBef>
          <a:spcPct val="0"/>
        </a:spcBef>
        <a:spcAft>
          <a:spcPct val="0"/>
        </a:spcAft>
        <a:defRPr sz="2300" b="1">
          <a:solidFill>
            <a:schemeClr val="tx2"/>
          </a:solidFill>
          <a:latin typeface="Arial" charset="0"/>
        </a:defRPr>
      </a:lvl5pPr>
      <a:lvl6pPr marL="447644" algn="l" rtl="0" eaLnBrk="1" fontAlgn="base" hangingPunct="1">
        <a:spcBef>
          <a:spcPct val="0"/>
        </a:spcBef>
        <a:spcAft>
          <a:spcPct val="0"/>
        </a:spcAft>
        <a:defRPr sz="2300" b="1">
          <a:solidFill>
            <a:schemeClr val="tx2"/>
          </a:solidFill>
          <a:latin typeface="Arial" charset="0"/>
        </a:defRPr>
      </a:lvl6pPr>
      <a:lvl7pPr marL="895289" algn="l" rtl="0" eaLnBrk="1" fontAlgn="base" hangingPunct="1">
        <a:spcBef>
          <a:spcPct val="0"/>
        </a:spcBef>
        <a:spcAft>
          <a:spcPct val="0"/>
        </a:spcAft>
        <a:defRPr sz="2300" b="1">
          <a:solidFill>
            <a:schemeClr val="tx2"/>
          </a:solidFill>
          <a:latin typeface="Arial" charset="0"/>
        </a:defRPr>
      </a:lvl7pPr>
      <a:lvl8pPr marL="1342937" algn="l" rtl="0" eaLnBrk="1" fontAlgn="base" hangingPunct="1">
        <a:spcBef>
          <a:spcPct val="0"/>
        </a:spcBef>
        <a:spcAft>
          <a:spcPct val="0"/>
        </a:spcAft>
        <a:defRPr sz="2300" b="1">
          <a:solidFill>
            <a:schemeClr val="tx2"/>
          </a:solidFill>
          <a:latin typeface="Arial" charset="0"/>
        </a:defRPr>
      </a:lvl8pPr>
      <a:lvl9pPr marL="1790577" algn="l" rtl="0" eaLnBrk="1" fontAlgn="base" hangingPunct="1">
        <a:spcBef>
          <a:spcPct val="0"/>
        </a:spcBef>
        <a:spcAft>
          <a:spcPct val="0"/>
        </a:spcAft>
        <a:defRPr sz="2300" b="1">
          <a:solidFill>
            <a:schemeClr val="tx2"/>
          </a:solidFill>
          <a:latin typeface="Arial" charset="0"/>
        </a:defRPr>
      </a:lvl9pPr>
    </p:titleStyle>
    <p:bodyStyle>
      <a:lvl1pPr marL="0" indent="0" algn="l" rtl="0" eaLnBrk="1" fontAlgn="base" hangingPunct="1">
        <a:spcBef>
          <a:spcPct val="20000"/>
        </a:spcBef>
        <a:spcAft>
          <a:spcPct val="0"/>
        </a:spcAft>
        <a:buClr>
          <a:schemeClr val="accent1"/>
        </a:buClr>
        <a:defRPr sz="1600" b="1" kern="1200">
          <a:solidFill>
            <a:schemeClr val="accent1"/>
          </a:solidFill>
          <a:latin typeface="+mn-lt"/>
          <a:ea typeface="+mn-ea"/>
          <a:cs typeface="+mn-cs"/>
        </a:defRPr>
      </a:lvl1pPr>
      <a:lvl2pPr marL="447644" indent="-223822" algn="l" rtl="0" eaLnBrk="1" fontAlgn="base" hangingPunct="1">
        <a:spcBef>
          <a:spcPct val="20000"/>
        </a:spcBef>
        <a:spcAft>
          <a:spcPct val="0"/>
        </a:spcAft>
        <a:buClr>
          <a:schemeClr val="accent1"/>
        </a:buClr>
        <a:buSzPct val="110000"/>
        <a:buFont typeface="Arial" pitchFamily="34" charset="0"/>
        <a:buChar char="•"/>
        <a:defRPr sz="1600" kern="1200">
          <a:solidFill>
            <a:srgbClr val="009AA6"/>
          </a:solidFill>
          <a:latin typeface="+mn-lt"/>
          <a:ea typeface="+mn-ea"/>
          <a:cs typeface="+mn-cs"/>
        </a:defRPr>
      </a:lvl2pPr>
      <a:lvl3pPr marL="895289" indent="-223822" algn="l" rtl="0" eaLnBrk="1" fontAlgn="base" hangingPunct="1">
        <a:spcBef>
          <a:spcPct val="20000"/>
        </a:spcBef>
        <a:spcAft>
          <a:spcPct val="0"/>
        </a:spcAft>
        <a:buClr>
          <a:schemeClr val="tx1"/>
        </a:buClr>
        <a:buFont typeface="Arial" pitchFamily="34" charset="0"/>
        <a:buChar char="•"/>
        <a:defRPr sz="1600" kern="1200">
          <a:solidFill>
            <a:schemeClr val="tx1"/>
          </a:solidFill>
          <a:latin typeface="+mn-lt"/>
          <a:ea typeface="+mn-ea"/>
          <a:cs typeface="+mn-cs"/>
        </a:defRPr>
      </a:lvl3pPr>
      <a:lvl4pPr marL="1347596" indent="-226927"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4pPr>
      <a:lvl5pPr marL="2015958" indent="-225380"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5pPr>
      <a:lvl6pPr marL="2462055" indent="-223822" algn="l" defTabSz="8952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09693" indent="-223822" algn="l" defTabSz="8952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57339" indent="-223822" algn="l" defTabSz="8952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04985" indent="-223822" algn="l" defTabSz="89528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95289" rtl="0" eaLnBrk="1" latinLnBrk="0" hangingPunct="1">
        <a:defRPr sz="1700" kern="1200">
          <a:solidFill>
            <a:schemeClr val="tx1"/>
          </a:solidFill>
          <a:latin typeface="+mn-lt"/>
          <a:ea typeface="+mn-ea"/>
          <a:cs typeface="+mn-cs"/>
        </a:defRPr>
      </a:lvl1pPr>
      <a:lvl2pPr marL="447644" algn="l" defTabSz="895289" rtl="0" eaLnBrk="1" latinLnBrk="0" hangingPunct="1">
        <a:defRPr sz="1700" kern="1200">
          <a:solidFill>
            <a:schemeClr val="tx1"/>
          </a:solidFill>
          <a:latin typeface="+mn-lt"/>
          <a:ea typeface="+mn-ea"/>
          <a:cs typeface="+mn-cs"/>
        </a:defRPr>
      </a:lvl2pPr>
      <a:lvl3pPr marL="895289" algn="l" defTabSz="895289" rtl="0" eaLnBrk="1" latinLnBrk="0" hangingPunct="1">
        <a:defRPr sz="1700" kern="1200">
          <a:solidFill>
            <a:schemeClr val="tx1"/>
          </a:solidFill>
          <a:latin typeface="+mn-lt"/>
          <a:ea typeface="+mn-ea"/>
          <a:cs typeface="+mn-cs"/>
        </a:defRPr>
      </a:lvl3pPr>
      <a:lvl4pPr marL="1342937" algn="l" defTabSz="895289" rtl="0" eaLnBrk="1" latinLnBrk="0" hangingPunct="1">
        <a:defRPr sz="1700" kern="1200">
          <a:solidFill>
            <a:schemeClr val="tx1"/>
          </a:solidFill>
          <a:latin typeface="+mn-lt"/>
          <a:ea typeface="+mn-ea"/>
          <a:cs typeface="+mn-cs"/>
        </a:defRPr>
      </a:lvl4pPr>
      <a:lvl5pPr marL="1790577" algn="l" defTabSz="895289" rtl="0" eaLnBrk="1" latinLnBrk="0" hangingPunct="1">
        <a:defRPr sz="1700" kern="1200">
          <a:solidFill>
            <a:schemeClr val="tx1"/>
          </a:solidFill>
          <a:latin typeface="+mn-lt"/>
          <a:ea typeface="+mn-ea"/>
          <a:cs typeface="+mn-cs"/>
        </a:defRPr>
      </a:lvl5pPr>
      <a:lvl6pPr marL="2238225" algn="l" defTabSz="895289" rtl="0" eaLnBrk="1" latinLnBrk="0" hangingPunct="1">
        <a:defRPr sz="1700" kern="1200">
          <a:solidFill>
            <a:schemeClr val="tx1"/>
          </a:solidFill>
          <a:latin typeface="+mn-lt"/>
          <a:ea typeface="+mn-ea"/>
          <a:cs typeface="+mn-cs"/>
        </a:defRPr>
      </a:lvl6pPr>
      <a:lvl7pPr marL="2685867" algn="l" defTabSz="895289" rtl="0" eaLnBrk="1" latinLnBrk="0" hangingPunct="1">
        <a:defRPr sz="1700" kern="1200">
          <a:solidFill>
            <a:schemeClr val="tx1"/>
          </a:solidFill>
          <a:latin typeface="+mn-lt"/>
          <a:ea typeface="+mn-ea"/>
          <a:cs typeface="+mn-cs"/>
        </a:defRPr>
      </a:lvl7pPr>
      <a:lvl8pPr marL="3133516" algn="l" defTabSz="895289" rtl="0" eaLnBrk="1" latinLnBrk="0" hangingPunct="1">
        <a:defRPr sz="1700" kern="1200">
          <a:solidFill>
            <a:schemeClr val="tx1"/>
          </a:solidFill>
          <a:latin typeface="+mn-lt"/>
          <a:ea typeface="+mn-ea"/>
          <a:cs typeface="+mn-cs"/>
        </a:defRPr>
      </a:lvl8pPr>
      <a:lvl9pPr marL="3581160" algn="l" defTabSz="895289" rtl="0" eaLnBrk="1" latinLnBrk="0" hangingPunct="1">
        <a:defRPr sz="17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screen">
            <a:lum/>
          </a:blip>
          <a:srcRect/>
          <a:stretch>
            <a:fillRect l="-47000" r="-47000"/>
          </a:stretch>
        </a:blip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nvGraphicFramePr>
        <p:xfrm>
          <a:off x="1905" y="1501"/>
          <a:ext cx="1904" cy="1500"/>
        </p:xfrm>
        <a:graphic>
          <a:graphicData uri="http://schemas.openxmlformats.org/presentationml/2006/ole">
            <p:oleObj spid="_x0000_s547853" name="think-cell Slide" r:id="rId11" imgW="360" imgH="360" progId="">
              <p:embed/>
            </p:oleObj>
          </a:graphicData>
        </a:graphic>
      </p:graphicFrame>
      <p:sp>
        <p:nvSpPr>
          <p:cNvPr id="2" name="Espace réservé du titre 1"/>
          <p:cNvSpPr>
            <a:spLocks noGrp="1"/>
          </p:cNvSpPr>
          <p:nvPr>
            <p:ph type="title"/>
          </p:nvPr>
        </p:nvSpPr>
        <p:spPr>
          <a:xfrm>
            <a:off x="576117" y="259507"/>
            <a:ext cx="10369867" cy="1080029"/>
          </a:xfrm>
          <a:prstGeom prst="rect">
            <a:avLst/>
          </a:prstGeom>
          <a:noFill/>
          <a:ln>
            <a:noFill/>
          </a:ln>
        </p:spPr>
        <p:txBody>
          <a:bodyPr vert="horz" lIns="91266" tIns="45631" rIns="91266" bIns="45631" rtlCol="0" anchor="ctr">
            <a:normAutofit/>
          </a:bodyPr>
          <a:lstStyle/>
          <a:p>
            <a:r>
              <a:rPr lang="fr-FR" dirty="0" smtClean="0"/>
              <a:t>Cliquez pour modifier le style du titre</a:t>
            </a:r>
            <a:endParaRPr lang="en-US" dirty="0"/>
          </a:p>
        </p:txBody>
      </p:sp>
      <p:sp>
        <p:nvSpPr>
          <p:cNvPr id="3" name="Espace réservé du texte 2"/>
          <p:cNvSpPr>
            <a:spLocks noGrp="1"/>
          </p:cNvSpPr>
          <p:nvPr>
            <p:ph type="body" idx="1"/>
          </p:nvPr>
        </p:nvSpPr>
        <p:spPr>
          <a:xfrm>
            <a:off x="576117" y="1512047"/>
            <a:ext cx="10369867" cy="4276616"/>
          </a:xfrm>
          <a:prstGeom prst="rect">
            <a:avLst/>
          </a:prstGeom>
          <a:solidFill>
            <a:srgbClr val="001937">
              <a:alpha val="90000"/>
            </a:srgbClr>
          </a:solidFill>
        </p:spPr>
        <p:txBody>
          <a:bodyPr vert="horz" lIns="91266" tIns="45631" rIns="91266" bIns="45631"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Espace réservé de la date 3"/>
          <p:cNvSpPr>
            <a:spLocks noGrp="1"/>
          </p:cNvSpPr>
          <p:nvPr>
            <p:ph type="dt" sz="half" idx="2"/>
          </p:nvPr>
        </p:nvSpPr>
        <p:spPr>
          <a:xfrm>
            <a:off x="576104" y="6006172"/>
            <a:ext cx="2688485" cy="345009"/>
          </a:xfrm>
          <a:prstGeom prst="rect">
            <a:avLst/>
          </a:prstGeom>
        </p:spPr>
        <p:txBody>
          <a:bodyPr vert="horz" lIns="91266" tIns="45631" rIns="91266" bIns="45631" rtlCol="0" anchor="ctr"/>
          <a:lstStyle>
            <a:lvl1pPr algn="l" defTabSz="912631">
              <a:defRPr sz="1200">
                <a:solidFill>
                  <a:schemeClr val="tx1">
                    <a:tint val="75000"/>
                  </a:schemeClr>
                </a:solidFill>
              </a:defRPr>
            </a:lvl1pPr>
          </a:lstStyle>
          <a:p>
            <a:fld id="{CF09CF43-46E1-42C1-9EDA-13B9DF9FB2B7}"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Espace réservé du pied de page 4"/>
          <p:cNvSpPr>
            <a:spLocks noGrp="1"/>
          </p:cNvSpPr>
          <p:nvPr>
            <p:ph type="ftr" sz="quarter" idx="3"/>
          </p:nvPr>
        </p:nvSpPr>
        <p:spPr>
          <a:xfrm>
            <a:off x="3936722" y="6006172"/>
            <a:ext cx="3648657" cy="345009"/>
          </a:xfrm>
          <a:prstGeom prst="rect">
            <a:avLst/>
          </a:prstGeom>
        </p:spPr>
        <p:txBody>
          <a:bodyPr vert="horz" lIns="91266" tIns="45631" rIns="91266" bIns="45631" rtlCol="0" anchor="ctr"/>
          <a:lstStyle>
            <a:lvl1pPr algn="ctr" defTabSz="912631">
              <a:defRPr sz="1200">
                <a:solidFill>
                  <a:schemeClr val="tx1">
                    <a:tint val="75000"/>
                  </a:schemeClr>
                </a:solidFill>
              </a:defRPr>
            </a:lvl1pPr>
          </a:lstStyle>
          <a:p>
            <a:endParaRPr lang="en-US" dirty="0">
              <a:solidFill>
                <a:prstClr val="black">
                  <a:tint val="75000"/>
                </a:prstClr>
              </a:solidFill>
            </a:endParaRPr>
          </a:p>
        </p:txBody>
      </p:sp>
      <p:sp>
        <p:nvSpPr>
          <p:cNvPr id="6" name="Espace réservé du numéro de diapositive 5"/>
          <p:cNvSpPr>
            <a:spLocks noGrp="1"/>
          </p:cNvSpPr>
          <p:nvPr>
            <p:ph type="sldNum" sz="quarter" idx="4"/>
          </p:nvPr>
        </p:nvSpPr>
        <p:spPr>
          <a:xfrm>
            <a:off x="8257491" y="6006172"/>
            <a:ext cx="2688485" cy="345009"/>
          </a:xfrm>
          <a:prstGeom prst="rect">
            <a:avLst/>
          </a:prstGeom>
        </p:spPr>
        <p:txBody>
          <a:bodyPr vert="horz" lIns="91266" tIns="45631" rIns="91266" bIns="45631" rtlCol="0" anchor="ctr"/>
          <a:lstStyle>
            <a:lvl1pPr algn="r" defTabSz="912631">
              <a:defRPr sz="1200">
                <a:solidFill>
                  <a:schemeClr val="tx1">
                    <a:tint val="75000"/>
                  </a:schemeClr>
                </a:solidFill>
              </a:defRPr>
            </a:lvl1pPr>
          </a:lstStyle>
          <a:p>
            <a:fld id="{E268C72F-E8B6-4EE9-AA8E-56B37CC93391}" type="slidenum">
              <a:rPr lang="en-US" smtClean="0">
                <a:solidFill>
                  <a:prstClr val="black">
                    <a:tint val="75000"/>
                  </a:prstClr>
                </a:solidFill>
              </a:rPr>
              <a:pPr/>
              <a:t>‹N°›</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708" r:id="rId2"/>
    <p:sldLayoutId id="2147483711" r:id="rId3"/>
    <p:sldLayoutId id="2147483713" r:id="rId4"/>
    <p:sldLayoutId id="2147483714" r:id="rId5"/>
    <p:sldLayoutId id="2147483717" r:id="rId6"/>
    <p:sldLayoutId id="2147483720" r:id="rId7"/>
  </p:sldLayoutIdLst>
  <p:txStyles>
    <p:titleStyle>
      <a:lvl1pPr algn="ctr" defTabSz="912631" rtl="0" eaLnBrk="1" latinLnBrk="0" hangingPunct="1">
        <a:spcBef>
          <a:spcPct val="0"/>
        </a:spcBef>
        <a:buNone/>
        <a:defRPr sz="4400" kern="1200">
          <a:solidFill>
            <a:schemeClr val="bg1"/>
          </a:solidFill>
          <a:latin typeface="+mj-lt"/>
          <a:ea typeface="+mj-ea"/>
          <a:cs typeface="+mj-cs"/>
        </a:defRPr>
      </a:lvl1pPr>
    </p:titleStyle>
    <p:bodyStyle>
      <a:lvl1pPr marL="342238" indent="-342238" algn="l" defTabSz="912631"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1517" indent="-285193" algn="l" defTabSz="912631"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0776" indent="-228154" algn="l" defTabSz="912631"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597101" indent="-228154" algn="l" defTabSz="912631"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3410" indent="-228154" algn="l" defTabSz="912631"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09722" indent="-228154" algn="l" defTabSz="9126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040" indent="-228154" algn="l" defTabSz="9126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350" indent="-228154" algn="l" defTabSz="9126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666" indent="-228154" algn="l" defTabSz="91263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2631" rtl="0" eaLnBrk="1" latinLnBrk="0" hangingPunct="1">
        <a:defRPr sz="1800" kern="1200">
          <a:solidFill>
            <a:schemeClr val="tx1"/>
          </a:solidFill>
          <a:latin typeface="+mn-lt"/>
          <a:ea typeface="+mn-ea"/>
          <a:cs typeface="+mn-cs"/>
        </a:defRPr>
      </a:lvl1pPr>
      <a:lvl2pPr marL="456313" algn="l" defTabSz="912631" rtl="0" eaLnBrk="1" latinLnBrk="0" hangingPunct="1">
        <a:defRPr sz="1800" kern="1200">
          <a:solidFill>
            <a:schemeClr val="tx1"/>
          </a:solidFill>
          <a:latin typeface="+mn-lt"/>
          <a:ea typeface="+mn-ea"/>
          <a:cs typeface="+mn-cs"/>
        </a:defRPr>
      </a:lvl2pPr>
      <a:lvl3pPr marL="912631" algn="l" defTabSz="912631" rtl="0" eaLnBrk="1" latinLnBrk="0" hangingPunct="1">
        <a:defRPr sz="1800" kern="1200">
          <a:solidFill>
            <a:schemeClr val="tx1"/>
          </a:solidFill>
          <a:latin typeface="+mn-lt"/>
          <a:ea typeface="+mn-ea"/>
          <a:cs typeface="+mn-cs"/>
        </a:defRPr>
      </a:lvl3pPr>
      <a:lvl4pPr marL="1368940" algn="l" defTabSz="912631" rtl="0" eaLnBrk="1" latinLnBrk="0" hangingPunct="1">
        <a:defRPr sz="1800" kern="1200">
          <a:solidFill>
            <a:schemeClr val="tx1"/>
          </a:solidFill>
          <a:latin typeface="+mn-lt"/>
          <a:ea typeface="+mn-ea"/>
          <a:cs typeface="+mn-cs"/>
        </a:defRPr>
      </a:lvl4pPr>
      <a:lvl5pPr marL="1825255" algn="l" defTabSz="912631" rtl="0" eaLnBrk="1" latinLnBrk="0" hangingPunct="1">
        <a:defRPr sz="1800" kern="1200">
          <a:solidFill>
            <a:schemeClr val="tx1"/>
          </a:solidFill>
          <a:latin typeface="+mn-lt"/>
          <a:ea typeface="+mn-ea"/>
          <a:cs typeface="+mn-cs"/>
        </a:defRPr>
      </a:lvl5pPr>
      <a:lvl6pPr marL="2281553" algn="l" defTabSz="912631" rtl="0" eaLnBrk="1" latinLnBrk="0" hangingPunct="1">
        <a:defRPr sz="1800" kern="1200">
          <a:solidFill>
            <a:schemeClr val="tx1"/>
          </a:solidFill>
          <a:latin typeface="+mn-lt"/>
          <a:ea typeface="+mn-ea"/>
          <a:cs typeface="+mn-cs"/>
        </a:defRPr>
      </a:lvl6pPr>
      <a:lvl7pPr marL="2737879" algn="l" defTabSz="912631" rtl="0" eaLnBrk="1" latinLnBrk="0" hangingPunct="1">
        <a:defRPr sz="1800" kern="1200">
          <a:solidFill>
            <a:schemeClr val="tx1"/>
          </a:solidFill>
          <a:latin typeface="+mn-lt"/>
          <a:ea typeface="+mn-ea"/>
          <a:cs typeface="+mn-cs"/>
        </a:defRPr>
      </a:lvl7pPr>
      <a:lvl8pPr marL="3194197" algn="l" defTabSz="912631" rtl="0" eaLnBrk="1" latinLnBrk="0" hangingPunct="1">
        <a:defRPr sz="1800" kern="1200">
          <a:solidFill>
            <a:schemeClr val="tx1"/>
          </a:solidFill>
          <a:latin typeface="+mn-lt"/>
          <a:ea typeface="+mn-ea"/>
          <a:cs typeface="+mn-cs"/>
        </a:defRPr>
      </a:lvl8pPr>
      <a:lvl9pPr marL="3650508" algn="l" defTabSz="91263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screen">
            <a:lum/>
          </a:blip>
          <a:srcRect/>
          <a:stretch>
            <a:fillRect l="-47000" r="-47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76117" y="259507"/>
            <a:ext cx="10369867" cy="1080029"/>
          </a:xfrm>
          <a:prstGeom prst="rect">
            <a:avLst/>
          </a:prstGeom>
          <a:noFill/>
          <a:ln>
            <a:noFill/>
          </a:ln>
        </p:spPr>
        <p:txBody>
          <a:bodyPr vert="horz" lIns="91266" tIns="45631" rIns="91266" bIns="45631" rtlCol="0" anchor="ctr">
            <a:normAutofit/>
          </a:bodyPr>
          <a:lstStyle/>
          <a:p>
            <a:r>
              <a:rPr lang="fr-FR" dirty="0" smtClean="0"/>
              <a:t>Cliquez pour modifier le style du titre</a:t>
            </a:r>
            <a:endParaRPr lang="en-US" dirty="0"/>
          </a:p>
        </p:txBody>
      </p:sp>
      <p:sp>
        <p:nvSpPr>
          <p:cNvPr id="3" name="Espace réservé du texte 2"/>
          <p:cNvSpPr>
            <a:spLocks noGrp="1"/>
          </p:cNvSpPr>
          <p:nvPr>
            <p:ph type="body" idx="1"/>
          </p:nvPr>
        </p:nvSpPr>
        <p:spPr>
          <a:xfrm>
            <a:off x="576117" y="1512047"/>
            <a:ext cx="10369867" cy="4276616"/>
          </a:xfrm>
          <a:prstGeom prst="rect">
            <a:avLst/>
          </a:prstGeom>
          <a:solidFill>
            <a:srgbClr val="001937">
              <a:alpha val="90000"/>
            </a:srgbClr>
          </a:solidFill>
        </p:spPr>
        <p:txBody>
          <a:bodyPr vert="horz" lIns="91266" tIns="45631" rIns="91266" bIns="45631"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Espace réservé de la date 3"/>
          <p:cNvSpPr>
            <a:spLocks noGrp="1"/>
          </p:cNvSpPr>
          <p:nvPr>
            <p:ph type="dt" sz="half" idx="2"/>
          </p:nvPr>
        </p:nvSpPr>
        <p:spPr>
          <a:xfrm>
            <a:off x="576104" y="6006172"/>
            <a:ext cx="2688485" cy="345009"/>
          </a:xfrm>
          <a:prstGeom prst="rect">
            <a:avLst/>
          </a:prstGeom>
        </p:spPr>
        <p:txBody>
          <a:bodyPr vert="horz" lIns="91266" tIns="45631" rIns="91266" bIns="45631" rtlCol="0" anchor="ctr"/>
          <a:lstStyle>
            <a:lvl1pPr algn="l" defTabSz="912631">
              <a:defRPr sz="1200">
                <a:solidFill>
                  <a:schemeClr val="tx1">
                    <a:tint val="75000"/>
                  </a:schemeClr>
                </a:solidFill>
              </a:defRPr>
            </a:lvl1pPr>
          </a:lstStyle>
          <a:p>
            <a:fld id="{CF09CF43-46E1-42C1-9EDA-13B9DF9FB2B7}"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Espace réservé du pied de page 4"/>
          <p:cNvSpPr>
            <a:spLocks noGrp="1"/>
          </p:cNvSpPr>
          <p:nvPr>
            <p:ph type="ftr" sz="quarter" idx="3"/>
          </p:nvPr>
        </p:nvSpPr>
        <p:spPr>
          <a:xfrm>
            <a:off x="3936722" y="6006172"/>
            <a:ext cx="3648657" cy="345009"/>
          </a:xfrm>
          <a:prstGeom prst="rect">
            <a:avLst/>
          </a:prstGeom>
        </p:spPr>
        <p:txBody>
          <a:bodyPr vert="horz" lIns="91266" tIns="45631" rIns="91266" bIns="45631" rtlCol="0" anchor="ctr"/>
          <a:lstStyle>
            <a:lvl1pPr algn="ctr" defTabSz="912631">
              <a:defRPr sz="1200">
                <a:solidFill>
                  <a:schemeClr val="tx1">
                    <a:tint val="75000"/>
                  </a:schemeClr>
                </a:solidFill>
              </a:defRPr>
            </a:lvl1pPr>
          </a:lstStyle>
          <a:p>
            <a:endParaRPr lang="en-US" dirty="0">
              <a:solidFill>
                <a:prstClr val="black">
                  <a:tint val="75000"/>
                </a:prstClr>
              </a:solidFill>
            </a:endParaRPr>
          </a:p>
        </p:txBody>
      </p:sp>
      <p:sp>
        <p:nvSpPr>
          <p:cNvPr id="6" name="Espace réservé du numéro de diapositive 5"/>
          <p:cNvSpPr>
            <a:spLocks noGrp="1"/>
          </p:cNvSpPr>
          <p:nvPr>
            <p:ph type="sldNum" sz="quarter" idx="4"/>
          </p:nvPr>
        </p:nvSpPr>
        <p:spPr>
          <a:xfrm>
            <a:off x="8257491" y="6006172"/>
            <a:ext cx="2688485" cy="345009"/>
          </a:xfrm>
          <a:prstGeom prst="rect">
            <a:avLst/>
          </a:prstGeom>
        </p:spPr>
        <p:txBody>
          <a:bodyPr vert="horz" lIns="91266" tIns="45631" rIns="91266" bIns="45631" rtlCol="0" anchor="ctr"/>
          <a:lstStyle>
            <a:lvl1pPr algn="r" defTabSz="912631">
              <a:defRPr sz="1200">
                <a:solidFill>
                  <a:schemeClr val="tx1">
                    <a:tint val="75000"/>
                  </a:schemeClr>
                </a:solidFill>
              </a:defRPr>
            </a:lvl1pPr>
          </a:lstStyle>
          <a:p>
            <a:fld id="{E268C72F-E8B6-4EE9-AA8E-56B37CC93391}" type="slidenum">
              <a:rPr lang="en-US" smtClean="0">
                <a:solidFill>
                  <a:prstClr val="black">
                    <a:tint val="75000"/>
                  </a:prstClr>
                </a:solidFill>
              </a:rPr>
              <a:pPr/>
              <a:t>‹N°›</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5" r:id="rId1"/>
    <p:sldLayoutId id="2147483721" r:id="rId2"/>
  </p:sldLayoutIdLst>
  <p:txStyles>
    <p:titleStyle>
      <a:lvl1pPr algn="ctr" defTabSz="912631" rtl="0" eaLnBrk="1" latinLnBrk="0" hangingPunct="1">
        <a:spcBef>
          <a:spcPct val="0"/>
        </a:spcBef>
        <a:buNone/>
        <a:defRPr sz="4400" kern="1200">
          <a:solidFill>
            <a:schemeClr val="bg1"/>
          </a:solidFill>
          <a:latin typeface="+mj-lt"/>
          <a:ea typeface="+mj-ea"/>
          <a:cs typeface="+mj-cs"/>
        </a:defRPr>
      </a:lvl1pPr>
    </p:titleStyle>
    <p:bodyStyle>
      <a:lvl1pPr marL="342238" indent="-342238" algn="l" defTabSz="912631"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1517" indent="-285193" algn="l" defTabSz="912631"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0776" indent="-228154" algn="l" defTabSz="912631"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597101" indent="-228154" algn="l" defTabSz="912631"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3410" indent="-228154" algn="l" defTabSz="912631"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09722" indent="-228154" algn="l" defTabSz="9126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040" indent="-228154" algn="l" defTabSz="9126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350" indent="-228154" algn="l" defTabSz="9126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666" indent="-228154" algn="l" defTabSz="91263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2631" rtl="0" eaLnBrk="1" latinLnBrk="0" hangingPunct="1">
        <a:defRPr sz="1800" kern="1200">
          <a:solidFill>
            <a:schemeClr val="tx1"/>
          </a:solidFill>
          <a:latin typeface="+mn-lt"/>
          <a:ea typeface="+mn-ea"/>
          <a:cs typeface="+mn-cs"/>
        </a:defRPr>
      </a:lvl1pPr>
      <a:lvl2pPr marL="456313" algn="l" defTabSz="912631" rtl="0" eaLnBrk="1" latinLnBrk="0" hangingPunct="1">
        <a:defRPr sz="1800" kern="1200">
          <a:solidFill>
            <a:schemeClr val="tx1"/>
          </a:solidFill>
          <a:latin typeface="+mn-lt"/>
          <a:ea typeface="+mn-ea"/>
          <a:cs typeface="+mn-cs"/>
        </a:defRPr>
      </a:lvl2pPr>
      <a:lvl3pPr marL="912631" algn="l" defTabSz="912631" rtl="0" eaLnBrk="1" latinLnBrk="0" hangingPunct="1">
        <a:defRPr sz="1800" kern="1200">
          <a:solidFill>
            <a:schemeClr val="tx1"/>
          </a:solidFill>
          <a:latin typeface="+mn-lt"/>
          <a:ea typeface="+mn-ea"/>
          <a:cs typeface="+mn-cs"/>
        </a:defRPr>
      </a:lvl3pPr>
      <a:lvl4pPr marL="1368940" algn="l" defTabSz="912631" rtl="0" eaLnBrk="1" latinLnBrk="0" hangingPunct="1">
        <a:defRPr sz="1800" kern="1200">
          <a:solidFill>
            <a:schemeClr val="tx1"/>
          </a:solidFill>
          <a:latin typeface="+mn-lt"/>
          <a:ea typeface="+mn-ea"/>
          <a:cs typeface="+mn-cs"/>
        </a:defRPr>
      </a:lvl4pPr>
      <a:lvl5pPr marL="1825255" algn="l" defTabSz="912631" rtl="0" eaLnBrk="1" latinLnBrk="0" hangingPunct="1">
        <a:defRPr sz="1800" kern="1200">
          <a:solidFill>
            <a:schemeClr val="tx1"/>
          </a:solidFill>
          <a:latin typeface="+mn-lt"/>
          <a:ea typeface="+mn-ea"/>
          <a:cs typeface="+mn-cs"/>
        </a:defRPr>
      </a:lvl5pPr>
      <a:lvl6pPr marL="2281553" algn="l" defTabSz="912631" rtl="0" eaLnBrk="1" latinLnBrk="0" hangingPunct="1">
        <a:defRPr sz="1800" kern="1200">
          <a:solidFill>
            <a:schemeClr val="tx1"/>
          </a:solidFill>
          <a:latin typeface="+mn-lt"/>
          <a:ea typeface="+mn-ea"/>
          <a:cs typeface="+mn-cs"/>
        </a:defRPr>
      </a:lvl6pPr>
      <a:lvl7pPr marL="2737879" algn="l" defTabSz="912631" rtl="0" eaLnBrk="1" latinLnBrk="0" hangingPunct="1">
        <a:defRPr sz="1800" kern="1200">
          <a:solidFill>
            <a:schemeClr val="tx1"/>
          </a:solidFill>
          <a:latin typeface="+mn-lt"/>
          <a:ea typeface="+mn-ea"/>
          <a:cs typeface="+mn-cs"/>
        </a:defRPr>
      </a:lvl7pPr>
      <a:lvl8pPr marL="3194197" algn="l" defTabSz="912631" rtl="0" eaLnBrk="1" latinLnBrk="0" hangingPunct="1">
        <a:defRPr sz="1800" kern="1200">
          <a:solidFill>
            <a:schemeClr val="tx1"/>
          </a:solidFill>
          <a:latin typeface="+mn-lt"/>
          <a:ea typeface="+mn-ea"/>
          <a:cs typeface="+mn-cs"/>
        </a:defRPr>
      </a:lvl8pPr>
      <a:lvl9pPr marL="3650508" algn="l" defTabSz="91263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blip>
          <a:srcRect/>
          <a:stretch>
            <a:fillRect l="-47000" r="-47000"/>
          </a:stretch>
        </a:blip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nvGraphicFramePr>
        <p:xfrm>
          <a:off x="1905" y="1501"/>
          <a:ext cx="1904" cy="1500"/>
        </p:xfrm>
        <a:graphic>
          <a:graphicData uri="http://schemas.openxmlformats.org/presentationml/2006/ole">
            <p:oleObj spid="_x0000_s553997" name="think-cell Slide" r:id="rId8" imgW="360" imgH="360" progId="">
              <p:embed/>
            </p:oleObj>
          </a:graphicData>
        </a:graphic>
      </p:graphicFrame>
      <p:sp>
        <p:nvSpPr>
          <p:cNvPr id="2" name="Espace réservé du titre 1"/>
          <p:cNvSpPr>
            <a:spLocks noGrp="1"/>
          </p:cNvSpPr>
          <p:nvPr>
            <p:ph type="title"/>
          </p:nvPr>
        </p:nvSpPr>
        <p:spPr>
          <a:xfrm>
            <a:off x="576117" y="259507"/>
            <a:ext cx="10369867" cy="1080029"/>
          </a:xfrm>
          <a:prstGeom prst="rect">
            <a:avLst/>
          </a:prstGeom>
          <a:noFill/>
          <a:ln>
            <a:noFill/>
          </a:ln>
        </p:spPr>
        <p:txBody>
          <a:bodyPr vert="horz" lIns="91266" tIns="45631" rIns="91266" bIns="45631" rtlCol="0" anchor="ctr">
            <a:normAutofit/>
          </a:bodyPr>
          <a:lstStyle/>
          <a:p>
            <a:r>
              <a:rPr lang="fr-FR" dirty="0" smtClean="0"/>
              <a:t>Cliquez pour modifier le style du titre</a:t>
            </a:r>
            <a:endParaRPr lang="en-US" dirty="0"/>
          </a:p>
        </p:txBody>
      </p:sp>
      <p:sp>
        <p:nvSpPr>
          <p:cNvPr id="3" name="Espace réservé du texte 2"/>
          <p:cNvSpPr>
            <a:spLocks noGrp="1"/>
          </p:cNvSpPr>
          <p:nvPr>
            <p:ph type="body" idx="1"/>
          </p:nvPr>
        </p:nvSpPr>
        <p:spPr>
          <a:xfrm>
            <a:off x="576117" y="1512046"/>
            <a:ext cx="10369867" cy="4276616"/>
          </a:xfrm>
          <a:prstGeom prst="rect">
            <a:avLst/>
          </a:prstGeom>
          <a:solidFill>
            <a:srgbClr val="001937">
              <a:alpha val="90000"/>
            </a:srgbClr>
          </a:solidFill>
        </p:spPr>
        <p:txBody>
          <a:bodyPr vert="horz" lIns="91266" tIns="45631" rIns="91266" bIns="45631"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Espace réservé de la date 3"/>
          <p:cNvSpPr>
            <a:spLocks noGrp="1"/>
          </p:cNvSpPr>
          <p:nvPr>
            <p:ph type="dt" sz="half" idx="2"/>
          </p:nvPr>
        </p:nvSpPr>
        <p:spPr>
          <a:xfrm>
            <a:off x="576104" y="6006168"/>
            <a:ext cx="2688485" cy="345009"/>
          </a:xfrm>
          <a:prstGeom prst="rect">
            <a:avLst/>
          </a:prstGeom>
        </p:spPr>
        <p:txBody>
          <a:bodyPr vert="horz" lIns="91266" tIns="45631" rIns="91266" bIns="45631" rtlCol="0" anchor="ctr"/>
          <a:lstStyle>
            <a:lvl1pPr algn="l" defTabSz="912631">
              <a:defRPr sz="1200">
                <a:solidFill>
                  <a:schemeClr val="tx1">
                    <a:tint val="75000"/>
                  </a:schemeClr>
                </a:solidFill>
              </a:defRPr>
            </a:lvl1pPr>
          </a:lstStyle>
          <a:p>
            <a:fld id="{CF09CF43-46E1-42C1-9EDA-13B9DF9FB2B7}" type="datetimeFigureOut">
              <a:rPr lang="en-US" smtClean="0">
                <a:solidFill>
                  <a:prstClr val="black">
                    <a:tint val="75000"/>
                  </a:prstClr>
                </a:solidFill>
              </a:rPr>
              <a:pPr/>
              <a:t>12/1/2015</a:t>
            </a:fld>
            <a:endParaRPr lang="en-US" dirty="0">
              <a:solidFill>
                <a:prstClr val="black">
                  <a:tint val="75000"/>
                </a:prstClr>
              </a:solidFill>
            </a:endParaRPr>
          </a:p>
        </p:txBody>
      </p:sp>
      <p:sp>
        <p:nvSpPr>
          <p:cNvPr id="5" name="Espace réservé du pied de page 4"/>
          <p:cNvSpPr>
            <a:spLocks noGrp="1"/>
          </p:cNvSpPr>
          <p:nvPr>
            <p:ph type="ftr" sz="quarter" idx="3"/>
          </p:nvPr>
        </p:nvSpPr>
        <p:spPr>
          <a:xfrm>
            <a:off x="3936722" y="6006168"/>
            <a:ext cx="3648657" cy="345009"/>
          </a:xfrm>
          <a:prstGeom prst="rect">
            <a:avLst/>
          </a:prstGeom>
        </p:spPr>
        <p:txBody>
          <a:bodyPr vert="horz" lIns="91266" tIns="45631" rIns="91266" bIns="45631" rtlCol="0" anchor="ctr"/>
          <a:lstStyle>
            <a:lvl1pPr algn="ctr" defTabSz="912631">
              <a:defRPr sz="1200">
                <a:solidFill>
                  <a:schemeClr val="tx1">
                    <a:tint val="75000"/>
                  </a:schemeClr>
                </a:solidFill>
              </a:defRPr>
            </a:lvl1pPr>
          </a:lstStyle>
          <a:p>
            <a:endParaRPr lang="en-US" dirty="0">
              <a:solidFill>
                <a:prstClr val="black">
                  <a:tint val="75000"/>
                </a:prstClr>
              </a:solidFill>
            </a:endParaRPr>
          </a:p>
        </p:txBody>
      </p:sp>
      <p:sp>
        <p:nvSpPr>
          <p:cNvPr id="6" name="Espace réservé du numéro de diapositive 5"/>
          <p:cNvSpPr>
            <a:spLocks noGrp="1"/>
          </p:cNvSpPr>
          <p:nvPr>
            <p:ph type="sldNum" sz="quarter" idx="4"/>
          </p:nvPr>
        </p:nvSpPr>
        <p:spPr>
          <a:xfrm>
            <a:off x="8257491" y="6006168"/>
            <a:ext cx="2688485" cy="345009"/>
          </a:xfrm>
          <a:prstGeom prst="rect">
            <a:avLst/>
          </a:prstGeom>
        </p:spPr>
        <p:txBody>
          <a:bodyPr vert="horz" lIns="91266" tIns="45631" rIns="91266" bIns="45631" rtlCol="0" anchor="ctr"/>
          <a:lstStyle>
            <a:lvl1pPr algn="r" defTabSz="912631">
              <a:defRPr sz="1200">
                <a:solidFill>
                  <a:schemeClr val="tx1">
                    <a:tint val="75000"/>
                  </a:schemeClr>
                </a:solidFill>
              </a:defRPr>
            </a:lvl1pPr>
          </a:lstStyle>
          <a:p>
            <a:fld id="{E268C72F-E8B6-4EE9-AA8E-56B37CC93391}" type="slidenum">
              <a:rPr lang="en-US" smtClean="0">
                <a:solidFill>
                  <a:prstClr val="black">
                    <a:tint val="75000"/>
                  </a:prstClr>
                </a:solidFill>
              </a:rPr>
              <a:pPr/>
              <a:t>‹N°›</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15" r:id="rId3"/>
    <p:sldLayoutId id="2147483722" r:id="rId4"/>
  </p:sldLayoutIdLst>
  <p:txStyles>
    <p:titleStyle>
      <a:lvl1pPr algn="ctr" defTabSz="912631" rtl="0" eaLnBrk="1" latinLnBrk="0" hangingPunct="1">
        <a:spcBef>
          <a:spcPct val="0"/>
        </a:spcBef>
        <a:buNone/>
        <a:defRPr sz="4400" kern="1200">
          <a:solidFill>
            <a:schemeClr val="bg1"/>
          </a:solidFill>
          <a:latin typeface="+mj-lt"/>
          <a:ea typeface="+mj-ea"/>
          <a:cs typeface="+mj-cs"/>
        </a:defRPr>
      </a:lvl1pPr>
    </p:titleStyle>
    <p:bodyStyle>
      <a:lvl1pPr marL="342238" indent="-342238" algn="l" defTabSz="912631"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1517" indent="-285193" algn="l" defTabSz="912631"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0776" indent="-228154" algn="l" defTabSz="912631"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597101" indent="-228154" algn="l" defTabSz="912631"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3410" indent="-228154" algn="l" defTabSz="912631"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09722" indent="-228154" algn="l" defTabSz="91263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040" indent="-228154" algn="l" defTabSz="91263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350" indent="-228154" algn="l" defTabSz="91263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666" indent="-228154" algn="l" defTabSz="91263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2631" rtl="0" eaLnBrk="1" latinLnBrk="0" hangingPunct="1">
        <a:defRPr sz="1800" kern="1200">
          <a:solidFill>
            <a:schemeClr val="tx1"/>
          </a:solidFill>
          <a:latin typeface="+mn-lt"/>
          <a:ea typeface="+mn-ea"/>
          <a:cs typeface="+mn-cs"/>
        </a:defRPr>
      </a:lvl1pPr>
      <a:lvl2pPr marL="456313" algn="l" defTabSz="912631" rtl="0" eaLnBrk="1" latinLnBrk="0" hangingPunct="1">
        <a:defRPr sz="1800" kern="1200">
          <a:solidFill>
            <a:schemeClr val="tx1"/>
          </a:solidFill>
          <a:latin typeface="+mn-lt"/>
          <a:ea typeface="+mn-ea"/>
          <a:cs typeface="+mn-cs"/>
        </a:defRPr>
      </a:lvl2pPr>
      <a:lvl3pPr marL="912631" algn="l" defTabSz="912631" rtl="0" eaLnBrk="1" latinLnBrk="0" hangingPunct="1">
        <a:defRPr sz="1800" kern="1200">
          <a:solidFill>
            <a:schemeClr val="tx1"/>
          </a:solidFill>
          <a:latin typeface="+mn-lt"/>
          <a:ea typeface="+mn-ea"/>
          <a:cs typeface="+mn-cs"/>
        </a:defRPr>
      </a:lvl3pPr>
      <a:lvl4pPr marL="1368940" algn="l" defTabSz="912631" rtl="0" eaLnBrk="1" latinLnBrk="0" hangingPunct="1">
        <a:defRPr sz="1800" kern="1200">
          <a:solidFill>
            <a:schemeClr val="tx1"/>
          </a:solidFill>
          <a:latin typeface="+mn-lt"/>
          <a:ea typeface="+mn-ea"/>
          <a:cs typeface="+mn-cs"/>
        </a:defRPr>
      </a:lvl4pPr>
      <a:lvl5pPr marL="1825255" algn="l" defTabSz="912631" rtl="0" eaLnBrk="1" latinLnBrk="0" hangingPunct="1">
        <a:defRPr sz="1800" kern="1200">
          <a:solidFill>
            <a:schemeClr val="tx1"/>
          </a:solidFill>
          <a:latin typeface="+mn-lt"/>
          <a:ea typeface="+mn-ea"/>
          <a:cs typeface="+mn-cs"/>
        </a:defRPr>
      </a:lvl5pPr>
      <a:lvl6pPr marL="2281553" algn="l" defTabSz="912631" rtl="0" eaLnBrk="1" latinLnBrk="0" hangingPunct="1">
        <a:defRPr sz="1800" kern="1200">
          <a:solidFill>
            <a:schemeClr val="tx1"/>
          </a:solidFill>
          <a:latin typeface="+mn-lt"/>
          <a:ea typeface="+mn-ea"/>
          <a:cs typeface="+mn-cs"/>
        </a:defRPr>
      </a:lvl6pPr>
      <a:lvl7pPr marL="2737879" algn="l" defTabSz="912631" rtl="0" eaLnBrk="1" latinLnBrk="0" hangingPunct="1">
        <a:defRPr sz="1800" kern="1200">
          <a:solidFill>
            <a:schemeClr val="tx1"/>
          </a:solidFill>
          <a:latin typeface="+mn-lt"/>
          <a:ea typeface="+mn-ea"/>
          <a:cs typeface="+mn-cs"/>
        </a:defRPr>
      </a:lvl7pPr>
      <a:lvl8pPr marL="3194197" algn="l" defTabSz="912631" rtl="0" eaLnBrk="1" latinLnBrk="0" hangingPunct="1">
        <a:defRPr sz="1800" kern="1200">
          <a:solidFill>
            <a:schemeClr val="tx1"/>
          </a:solidFill>
          <a:latin typeface="+mn-lt"/>
          <a:ea typeface="+mn-ea"/>
          <a:cs typeface="+mn-cs"/>
        </a:defRPr>
      </a:lvl8pPr>
      <a:lvl9pPr marL="3650508" algn="l" defTabSz="91263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nvGraphicFramePr>
        <p:xfrm>
          <a:off x="1858" y="1502"/>
          <a:ext cx="1847" cy="1500"/>
        </p:xfrm>
        <a:graphic>
          <a:graphicData uri="http://schemas.openxmlformats.org/presentationml/2006/ole">
            <p:oleObj spid="_x0000_s537614" name="think-cell Slide" r:id="rId3" imgW="360" imgH="360" progId="">
              <p:embed/>
            </p:oleObj>
          </a:graphicData>
        </a:graphic>
      </p:graphicFrame>
      <p:sp>
        <p:nvSpPr>
          <p:cNvPr id="1026" name="Title Placeholder 1"/>
          <p:cNvSpPr>
            <a:spLocks noGrp="1"/>
          </p:cNvSpPr>
          <p:nvPr>
            <p:ph type="title"/>
          </p:nvPr>
        </p:nvSpPr>
        <p:spPr bwMode="auto">
          <a:xfrm>
            <a:off x="531788" y="153005"/>
            <a:ext cx="10460346" cy="786022"/>
          </a:xfrm>
          <a:prstGeom prst="rect">
            <a:avLst/>
          </a:prstGeom>
          <a:noFill/>
          <a:ln w="9525">
            <a:noFill/>
            <a:miter lim="800000"/>
            <a:headEnd/>
            <a:tailEnd/>
          </a:ln>
        </p:spPr>
        <p:txBody>
          <a:bodyPr vert="horz" wrap="square" lIns="0" tIns="44844" rIns="0" bIns="44844" numCol="1" anchor="t" anchorCtr="0" compatLnSpc="1">
            <a:prstTxWarp prst="textNoShape">
              <a:avLst/>
            </a:prstTxWarp>
          </a:bodyPr>
          <a:lstStyle/>
          <a:p>
            <a:pPr lvl="0"/>
            <a:r>
              <a:rPr lang="en-US" smtClean="0"/>
              <a:t>Click to edit Master title style</a:t>
            </a:r>
            <a:endParaRPr lang="fr-FR" dirty="0" smtClean="0"/>
          </a:p>
        </p:txBody>
      </p:sp>
      <p:sp>
        <p:nvSpPr>
          <p:cNvPr id="1027" name="Text Placeholder 2"/>
          <p:cNvSpPr>
            <a:spLocks noGrp="1"/>
          </p:cNvSpPr>
          <p:nvPr>
            <p:ph type="body" idx="1"/>
          </p:nvPr>
        </p:nvSpPr>
        <p:spPr bwMode="auto">
          <a:xfrm>
            <a:off x="531788" y="1425038"/>
            <a:ext cx="10460346" cy="43381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smtClean="0"/>
          </a:p>
        </p:txBody>
      </p:sp>
      <p:sp>
        <p:nvSpPr>
          <p:cNvPr id="10" name="Slide Number Placeholder 5"/>
          <p:cNvSpPr txBox="1">
            <a:spLocks/>
          </p:cNvSpPr>
          <p:nvPr/>
        </p:nvSpPr>
        <p:spPr>
          <a:xfrm>
            <a:off x="531795" y="6306185"/>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6864">
              <a:defRPr/>
            </a:pPr>
            <a:fld id="{314D992F-7007-473D-9CAC-8B17A67E3C5E}" type="slidenum">
              <a:rPr lang="fr-FR" smtClean="0">
                <a:solidFill>
                  <a:srgbClr val="3C3732"/>
                </a:solidFill>
              </a:rPr>
              <a:pPr algn="l" defTabSz="896864">
                <a:defRPr/>
              </a:pPr>
              <a:t>‹N°›</a:t>
            </a:fld>
            <a:endParaRPr lang="fr-FR" dirty="0">
              <a:solidFill>
                <a:srgbClr val="3C3732"/>
              </a:solidFill>
            </a:endParaRPr>
          </a:p>
        </p:txBody>
      </p:sp>
      <p:pic>
        <p:nvPicPr>
          <p:cNvPr id="8" name="Picture 7" descr="Logo SNCF mini.emf"/>
          <p:cNvPicPr>
            <a:picLocks noChangeAspect="1"/>
          </p:cNvPicPr>
          <p:nvPr/>
        </p:nvPicPr>
        <p:blipFill>
          <a:blip r:embed="rId4" cstate="screen"/>
          <a:srcRect l="8576" t="8021" r="5079" b="11767"/>
          <a:stretch>
            <a:fillRect/>
          </a:stretch>
        </p:blipFill>
        <p:spPr>
          <a:xfrm>
            <a:off x="10624579" y="5902281"/>
            <a:ext cx="771249" cy="453606"/>
          </a:xfrm>
          <a:prstGeom prst="rect">
            <a:avLst/>
          </a:prstGeom>
        </p:spPr>
      </p:pic>
    </p:spTree>
  </p:cSld>
  <p:clrMap bg1="lt1" tx1="dk1" bg2="lt2" tx2="dk2" accent1="accent1" accent2="accent2" accent3="accent3" accent4="accent4" accent5="accent5" accent6="accent6" hlink="hlink" folHlink="folHlink"/>
  <p:hf hdr="0" ftr="0" dt="0"/>
  <p:txStyles>
    <p:titleStyle>
      <a:lvl1pPr algn="l" rtl="0" eaLnBrk="1" fontAlgn="base" hangingPunct="1">
        <a:lnSpc>
          <a:spcPct val="90000"/>
        </a:lnSpc>
        <a:spcBef>
          <a:spcPct val="0"/>
        </a:spcBef>
        <a:spcAft>
          <a:spcPct val="0"/>
        </a:spcAft>
        <a:defRPr sz="2300" b="0" kern="1200" cap="all" baseline="0">
          <a:solidFill>
            <a:schemeClr val="accent1"/>
          </a:solidFill>
          <a:latin typeface="+mj-lt"/>
          <a:ea typeface="+mj-ea"/>
          <a:cs typeface="+mj-cs"/>
        </a:defRPr>
      </a:lvl1pPr>
      <a:lvl2pPr algn="l" rtl="0" eaLnBrk="1" fontAlgn="base" hangingPunct="1">
        <a:spcBef>
          <a:spcPct val="0"/>
        </a:spcBef>
        <a:spcAft>
          <a:spcPct val="0"/>
        </a:spcAft>
        <a:defRPr sz="2300" b="1">
          <a:solidFill>
            <a:schemeClr val="tx2"/>
          </a:solidFill>
          <a:latin typeface="Arial" charset="0"/>
        </a:defRPr>
      </a:lvl2pPr>
      <a:lvl3pPr algn="l" rtl="0" eaLnBrk="1" fontAlgn="base" hangingPunct="1">
        <a:spcBef>
          <a:spcPct val="0"/>
        </a:spcBef>
        <a:spcAft>
          <a:spcPct val="0"/>
        </a:spcAft>
        <a:defRPr sz="2300" b="1">
          <a:solidFill>
            <a:schemeClr val="tx2"/>
          </a:solidFill>
          <a:latin typeface="Arial" charset="0"/>
        </a:defRPr>
      </a:lvl3pPr>
      <a:lvl4pPr algn="l" rtl="0" eaLnBrk="1" fontAlgn="base" hangingPunct="1">
        <a:spcBef>
          <a:spcPct val="0"/>
        </a:spcBef>
        <a:spcAft>
          <a:spcPct val="0"/>
        </a:spcAft>
        <a:defRPr sz="2300" b="1">
          <a:solidFill>
            <a:schemeClr val="tx2"/>
          </a:solidFill>
          <a:latin typeface="Arial" charset="0"/>
        </a:defRPr>
      </a:lvl4pPr>
      <a:lvl5pPr algn="l" rtl="0" eaLnBrk="1" fontAlgn="base" hangingPunct="1">
        <a:spcBef>
          <a:spcPct val="0"/>
        </a:spcBef>
        <a:spcAft>
          <a:spcPct val="0"/>
        </a:spcAft>
        <a:defRPr sz="2300" b="1">
          <a:solidFill>
            <a:schemeClr val="tx2"/>
          </a:solidFill>
          <a:latin typeface="Arial" charset="0"/>
        </a:defRPr>
      </a:lvl5pPr>
      <a:lvl6pPr marL="448432" algn="l" rtl="0" eaLnBrk="1" fontAlgn="base" hangingPunct="1">
        <a:spcBef>
          <a:spcPct val="0"/>
        </a:spcBef>
        <a:spcAft>
          <a:spcPct val="0"/>
        </a:spcAft>
        <a:defRPr sz="2300" b="1">
          <a:solidFill>
            <a:schemeClr val="tx2"/>
          </a:solidFill>
          <a:latin typeface="Arial" charset="0"/>
        </a:defRPr>
      </a:lvl6pPr>
      <a:lvl7pPr marL="896864" algn="l" rtl="0" eaLnBrk="1" fontAlgn="base" hangingPunct="1">
        <a:spcBef>
          <a:spcPct val="0"/>
        </a:spcBef>
        <a:spcAft>
          <a:spcPct val="0"/>
        </a:spcAft>
        <a:defRPr sz="2300" b="1">
          <a:solidFill>
            <a:schemeClr val="tx2"/>
          </a:solidFill>
          <a:latin typeface="Arial" charset="0"/>
        </a:defRPr>
      </a:lvl7pPr>
      <a:lvl8pPr marL="1345297" algn="l" rtl="0" eaLnBrk="1" fontAlgn="base" hangingPunct="1">
        <a:spcBef>
          <a:spcPct val="0"/>
        </a:spcBef>
        <a:spcAft>
          <a:spcPct val="0"/>
        </a:spcAft>
        <a:defRPr sz="2300" b="1">
          <a:solidFill>
            <a:schemeClr val="tx2"/>
          </a:solidFill>
          <a:latin typeface="Arial" charset="0"/>
        </a:defRPr>
      </a:lvl8pPr>
      <a:lvl9pPr marL="1793726" algn="l" rtl="0" eaLnBrk="1" fontAlgn="base" hangingPunct="1">
        <a:spcBef>
          <a:spcPct val="0"/>
        </a:spcBef>
        <a:spcAft>
          <a:spcPct val="0"/>
        </a:spcAft>
        <a:defRPr sz="2300" b="1">
          <a:solidFill>
            <a:schemeClr val="tx2"/>
          </a:solidFill>
          <a:latin typeface="Arial" charset="0"/>
        </a:defRPr>
      </a:lvl9pPr>
    </p:titleStyle>
    <p:bodyStyle>
      <a:lvl1pPr marL="0" indent="0" algn="l" rtl="0" eaLnBrk="1" fontAlgn="base" hangingPunct="1">
        <a:spcBef>
          <a:spcPct val="20000"/>
        </a:spcBef>
        <a:spcAft>
          <a:spcPct val="0"/>
        </a:spcAft>
        <a:buClr>
          <a:schemeClr val="accent1"/>
        </a:buClr>
        <a:defRPr sz="1600" b="1" kern="1200">
          <a:solidFill>
            <a:schemeClr val="accent1"/>
          </a:solidFill>
          <a:latin typeface="+mn-lt"/>
          <a:ea typeface="+mn-ea"/>
          <a:cs typeface="+mn-cs"/>
        </a:defRPr>
      </a:lvl1pPr>
      <a:lvl2pPr marL="448432" indent="-224216" algn="l" rtl="0" eaLnBrk="1" fontAlgn="base" hangingPunct="1">
        <a:spcBef>
          <a:spcPct val="20000"/>
        </a:spcBef>
        <a:spcAft>
          <a:spcPct val="0"/>
        </a:spcAft>
        <a:buClr>
          <a:schemeClr val="accent1"/>
        </a:buClr>
        <a:buSzPct val="110000"/>
        <a:buFont typeface="Arial" pitchFamily="34" charset="0"/>
        <a:buChar char="•"/>
        <a:defRPr sz="1600" kern="1200">
          <a:solidFill>
            <a:srgbClr val="009AA6"/>
          </a:solidFill>
          <a:latin typeface="+mn-lt"/>
          <a:ea typeface="+mn-ea"/>
          <a:cs typeface="+mn-cs"/>
        </a:defRPr>
      </a:lvl2pPr>
      <a:lvl3pPr marL="896864" indent="-224216" algn="l" rtl="0" eaLnBrk="1" fontAlgn="base" hangingPunct="1">
        <a:spcBef>
          <a:spcPct val="20000"/>
        </a:spcBef>
        <a:spcAft>
          <a:spcPct val="0"/>
        </a:spcAft>
        <a:buClr>
          <a:schemeClr val="tx1"/>
        </a:buClr>
        <a:buFont typeface="Arial" pitchFamily="34" charset="0"/>
        <a:buChar char="•"/>
        <a:defRPr sz="1600" kern="1200">
          <a:solidFill>
            <a:schemeClr val="tx1"/>
          </a:solidFill>
          <a:latin typeface="+mn-lt"/>
          <a:ea typeface="+mn-ea"/>
          <a:cs typeface="+mn-cs"/>
        </a:defRPr>
      </a:lvl3pPr>
      <a:lvl4pPr marL="1349966" indent="-227330"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4pPr>
      <a:lvl5pPr marL="2019502" indent="-225774"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5pPr>
      <a:lvl6pPr marL="2466375" indent="-224216" algn="l" defTabSz="8968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14806" indent="-224216" algn="l" defTabSz="8968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63238" indent="-224216" algn="l" defTabSz="8968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11672" indent="-224216" algn="l" defTabSz="8968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96864" rtl="0" eaLnBrk="1" latinLnBrk="0" hangingPunct="1">
        <a:defRPr sz="1700" kern="1200">
          <a:solidFill>
            <a:schemeClr val="tx1"/>
          </a:solidFill>
          <a:latin typeface="+mn-lt"/>
          <a:ea typeface="+mn-ea"/>
          <a:cs typeface="+mn-cs"/>
        </a:defRPr>
      </a:lvl1pPr>
      <a:lvl2pPr marL="448432" algn="l" defTabSz="896864" rtl="0" eaLnBrk="1" latinLnBrk="0" hangingPunct="1">
        <a:defRPr sz="1700" kern="1200">
          <a:solidFill>
            <a:schemeClr val="tx1"/>
          </a:solidFill>
          <a:latin typeface="+mn-lt"/>
          <a:ea typeface="+mn-ea"/>
          <a:cs typeface="+mn-cs"/>
        </a:defRPr>
      </a:lvl2pPr>
      <a:lvl3pPr marL="896864" algn="l" defTabSz="896864" rtl="0" eaLnBrk="1" latinLnBrk="0" hangingPunct="1">
        <a:defRPr sz="1700" kern="1200">
          <a:solidFill>
            <a:schemeClr val="tx1"/>
          </a:solidFill>
          <a:latin typeface="+mn-lt"/>
          <a:ea typeface="+mn-ea"/>
          <a:cs typeface="+mn-cs"/>
        </a:defRPr>
      </a:lvl3pPr>
      <a:lvl4pPr marL="1345297" algn="l" defTabSz="896864" rtl="0" eaLnBrk="1" latinLnBrk="0" hangingPunct="1">
        <a:defRPr sz="1700" kern="1200">
          <a:solidFill>
            <a:schemeClr val="tx1"/>
          </a:solidFill>
          <a:latin typeface="+mn-lt"/>
          <a:ea typeface="+mn-ea"/>
          <a:cs typeface="+mn-cs"/>
        </a:defRPr>
      </a:lvl4pPr>
      <a:lvl5pPr marL="1793726" algn="l" defTabSz="896864" rtl="0" eaLnBrk="1" latinLnBrk="0" hangingPunct="1">
        <a:defRPr sz="1700" kern="1200">
          <a:solidFill>
            <a:schemeClr val="tx1"/>
          </a:solidFill>
          <a:latin typeface="+mn-lt"/>
          <a:ea typeface="+mn-ea"/>
          <a:cs typeface="+mn-cs"/>
        </a:defRPr>
      </a:lvl5pPr>
      <a:lvl6pPr marL="2242158" algn="l" defTabSz="896864" rtl="0" eaLnBrk="1" latinLnBrk="0" hangingPunct="1">
        <a:defRPr sz="1700" kern="1200">
          <a:solidFill>
            <a:schemeClr val="tx1"/>
          </a:solidFill>
          <a:latin typeface="+mn-lt"/>
          <a:ea typeface="+mn-ea"/>
          <a:cs typeface="+mn-cs"/>
        </a:defRPr>
      </a:lvl6pPr>
      <a:lvl7pPr marL="2690590" algn="l" defTabSz="896864" rtl="0" eaLnBrk="1" latinLnBrk="0" hangingPunct="1">
        <a:defRPr sz="1700" kern="1200">
          <a:solidFill>
            <a:schemeClr val="tx1"/>
          </a:solidFill>
          <a:latin typeface="+mn-lt"/>
          <a:ea typeface="+mn-ea"/>
          <a:cs typeface="+mn-cs"/>
        </a:defRPr>
      </a:lvl7pPr>
      <a:lvl8pPr marL="3139022" algn="l" defTabSz="896864" rtl="0" eaLnBrk="1" latinLnBrk="0" hangingPunct="1">
        <a:defRPr sz="1700" kern="1200">
          <a:solidFill>
            <a:schemeClr val="tx1"/>
          </a:solidFill>
          <a:latin typeface="+mn-lt"/>
          <a:ea typeface="+mn-ea"/>
          <a:cs typeface="+mn-cs"/>
        </a:defRPr>
      </a:lvl8pPr>
      <a:lvl9pPr marL="3587455" algn="l" defTabSz="896864" rtl="0" eaLnBrk="1" latinLnBrk="0" hangingPunct="1">
        <a:defRPr sz="17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nvGraphicFramePr>
        <p:xfrm>
          <a:off x="1846" y="1502"/>
          <a:ext cx="1847" cy="1500"/>
        </p:xfrm>
        <a:graphic>
          <a:graphicData uri="http://schemas.openxmlformats.org/presentationml/2006/ole">
            <p:oleObj spid="_x0000_s539662" name="think-cell Slide" r:id="rId3" imgW="360" imgH="360" progId="">
              <p:embed/>
            </p:oleObj>
          </a:graphicData>
        </a:graphic>
      </p:graphicFrame>
      <p:sp>
        <p:nvSpPr>
          <p:cNvPr id="1026" name="Title Placeholder 1"/>
          <p:cNvSpPr>
            <a:spLocks noGrp="1"/>
          </p:cNvSpPr>
          <p:nvPr>
            <p:ph type="title"/>
          </p:nvPr>
        </p:nvSpPr>
        <p:spPr bwMode="auto">
          <a:xfrm>
            <a:off x="531788" y="153004"/>
            <a:ext cx="10460346" cy="786022"/>
          </a:xfrm>
          <a:prstGeom prst="rect">
            <a:avLst/>
          </a:prstGeom>
          <a:noFill/>
          <a:ln w="9525">
            <a:noFill/>
            <a:miter lim="800000"/>
            <a:headEnd/>
            <a:tailEnd/>
          </a:ln>
        </p:spPr>
        <p:txBody>
          <a:bodyPr vert="horz" wrap="square" lIns="0" tIns="44885" rIns="0" bIns="44885" numCol="1" anchor="t" anchorCtr="0" compatLnSpc="1">
            <a:prstTxWarp prst="textNoShape">
              <a:avLst/>
            </a:prstTxWarp>
          </a:bodyPr>
          <a:lstStyle/>
          <a:p>
            <a:pPr lvl="0"/>
            <a:r>
              <a:rPr lang="en-US" smtClean="0"/>
              <a:t>Click to edit Master title style</a:t>
            </a:r>
            <a:endParaRPr lang="fr-FR" dirty="0" smtClean="0"/>
          </a:p>
        </p:txBody>
      </p:sp>
      <p:sp>
        <p:nvSpPr>
          <p:cNvPr id="1027" name="Text Placeholder 2"/>
          <p:cNvSpPr>
            <a:spLocks noGrp="1"/>
          </p:cNvSpPr>
          <p:nvPr>
            <p:ph type="body" idx="1"/>
          </p:nvPr>
        </p:nvSpPr>
        <p:spPr bwMode="auto">
          <a:xfrm>
            <a:off x="531788" y="1425038"/>
            <a:ext cx="10460346" cy="43381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smtClean="0"/>
          </a:p>
        </p:txBody>
      </p:sp>
      <p:sp>
        <p:nvSpPr>
          <p:cNvPr id="10" name="Slide Number Placeholder 5"/>
          <p:cNvSpPr txBox="1">
            <a:spLocks/>
          </p:cNvSpPr>
          <p:nvPr/>
        </p:nvSpPr>
        <p:spPr>
          <a:xfrm>
            <a:off x="531791" y="6306172"/>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7693">
              <a:defRPr/>
            </a:pPr>
            <a:fld id="{314D992F-7007-473D-9CAC-8B17A67E3C5E}" type="slidenum">
              <a:rPr lang="fr-FR" smtClean="0">
                <a:solidFill>
                  <a:srgbClr val="3C3732"/>
                </a:solidFill>
              </a:rPr>
              <a:pPr algn="l" defTabSz="897693">
                <a:defRPr/>
              </a:pPr>
              <a:t>‹N°›</a:t>
            </a:fld>
            <a:endParaRPr lang="fr-FR" dirty="0">
              <a:solidFill>
                <a:srgbClr val="3C3732"/>
              </a:solidFill>
            </a:endParaRPr>
          </a:p>
        </p:txBody>
      </p:sp>
      <p:pic>
        <p:nvPicPr>
          <p:cNvPr id="8" name="Picture 7" descr="Logo SNCF mini.emf"/>
          <p:cNvPicPr>
            <a:picLocks noChangeAspect="1"/>
          </p:cNvPicPr>
          <p:nvPr/>
        </p:nvPicPr>
        <p:blipFill>
          <a:blip r:embed="rId4" cstate="screen"/>
          <a:srcRect l="8576" t="8021" r="5079" b="11767"/>
          <a:stretch>
            <a:fillRect/>
          </a:stretch>
        </p:blipFill>
        <p:spPr>
          <a:xfrm>
            <a:off x="10624579" y="5902281"/>
            <a:ext cx="771249" cy="453606"/>
          </a:xfrm>
          <a:prstGeom prst="rect">
            <a:avLst/>
          </a:prstGeom>
        </p:spPr>
      </p:pic>
    </p:spTree>
  </p:cSld>
  <p:clrMap bg1="lt1" tx1="dk1" bg2="lt2" tx2="dk2" accent1="accent1" accent2="accent2" accent3="accent3" accent4="accent4" accent5="accent5" accent6="accent6" hlink="hlink" folHlink="folHlink"/>
  <p:hf hdr="0" ftr="0" dt="0"/>
  <p:txStyles>
    <p:titleStyle>
      <a:lvl1pPr algn="l" rtl="0" eaLnBrk="1" fontAlgn="base" hangingPunct="1">
        <a:lnSpc>
          <a:spcPct val="90000"/>
        </a:lnSpc>
        <a:spcBef>
          <a:spcPct val="0"/>
        </a:spcBef>
        <a:spcAft>
          <a:spcPct val="0"/>
        </a:spcAft>
        <a:defRPr sz="2300" b="0" kern="1200" cap="all" baseline="0">
          <a:solidFill>
            <a:schemeClr val="accent1"/>
          </a:solidFill>
          <a:latin typeface="+mj-lt"/>
          <a:ea typeface="+mj-ea"/>
          <a:cs typeface="+mj-cs"/>
        </a:defRPr>
      </a:lvl1pPr>
      <a:lvl2pPr algn="l" rtl="0" eaLnBrk="1" fontAlgn="base" hangingPunct="1">
        <a:spcBef>
          <a:spcPct val="0"/>
        </a:spcBef>
        <a:spcAft>
          <a:spcPct val="0"/>
        </a:spcAft>
        <a:defRPr sz="2300" b="1">
          <a:solidFill>
            <a:schemeClr val="tx2"/>
          </a:solidFill>
          <a:latin typeface="Arial" charset="0"/>
        </a:defRPr>
      </a:lvl2pPr>
      <a:lvl3pPr algn="l" rtl="0" eaLnBrk="1" fontAlgn="base" hangingPunct="1">
        <a:spcBef>
          <a:spcPct val="0"/>
        </a:spcBef>
        <a:spcAft>
          <a:spcPct val="0"/>
        </a:spcAft>
        <a:defRPr sz="2300" b="1">
          <a:solidFill>
            <a:schemeClr val="tx2"/>
          </a:solidFill>
          <a:latin typeface="Arial" charset="0"/>
        </a:defRPr>
      </a:lvl3pPr>
      <a:lvl4pPr algn="l" rtl="0" eaLnBrk="1" fontAlgn="base" hangingPunct="1">
        <a:spcBef>
          <a:spcPct val="0"/>
        </a:spcBef>
        <a:spcAft>
          <a:spcPct val="0"/>
        </a:spcAft>
        <a:defRPr sz="2300" b="1">
          <a:solidFill>
            <a:schemeClr val="tx2"/>
          </a:solidFill>
          <a:latin typeface="Arial" charset="0"/>
        </a:defRPr>
      </a:lvl4pPr>
      <a:lvl5pPr algn="l" rtl="0" eaLnBrk="1" fontAlgn="base" hangingPunct="1">
        <a:spcBef>
          <a:spcPct val="0"/>
        </a:spcBef>
        <a:spcAft>
          <a:spcPct val="0"/>
        </a:spcAft>
        <a:defRPr sz="2300" b="1">
          <a:solidFill>
            <a:schemeClr val="tx2"/>
          </a:solidFill>
          <a:latin typeface="Arial" charset="0"/>
        </a:defRPr>
      </a:lvl5pPr>
      <a:lvl6pPr marL="448847" algn="l" rtl="0" eaLnBrk="1" fontAlgn="base" hangingPunct="1">
        <a:spcBef>
          <a:spcPct val="0"/>
        </a:spcBef>
        <a:spcAft>
          <a:spcPct val="0"/>
        </a:spcAft>
        <a:defRPr sz="2300" b="1">
          <a:solidFill>
            <a:schemeClr val="tx2"/>
          </a:solidFill>
          <a:latin typeface="Arial" charset="0"/>
        </a:defRPr>
      </a:lvl6pPr>
      <a:lvl7pPr marL="897693" algn="l" rtl="0" eaLnBrk="1" fontAlgn="base" hangingPunct="1">
        <a:spcBef>
          <a:spcPct val="0"/>
        </a:spcBef>
        <a:spcAft>
          <a:spcPct val="0"/>
        </a:spcAft>
        <a:defRPr sz="2300" b="1">
          <a:solidFill>
            <a:schemeClr val="tx2"/>
          </a:solidFill>
          <a:latin typeface="Arial" charset="0"/>
        </a:defRPr>
      </a:lvl7pPr>
      <a:lvl8pPr marL="1346540" algn="l" rtl="0" eaLnBrk="1" fontAlgn="base" hangingPunct="1">
        <a:spcBef>
          <a:spcPct val="0"/>
        </a:spcBef>
        <a:spcAft>
          <a:spcPct val="0"/>
        </a:spcAft>
        <a:defRPr sz="2300" b="1">
          <a:solidFill>
            <a:schemeClr val="tx2"/>
          </a:solidFill>
          <a:latin typeface="Arial" charset="0"/>
        </a:defRPr>
      </a:lvl8pPr>
      <a:lvl9pPr marL="1795385" algn="l" rtl="0" eaLnBrk="1" fontAlgn="base" hangingPunct="1">
        <a:spcBef>
          <a:spcPct val="0"/>
        </a:spcBef>
        <a:spcAft>
          <a:spcPct val="0"/>
        </a:spcAft>
        <a:defRPr sz="2300" b="1">
          <a:solidFill>
            <a:schemeClr val="tx2"/>
          </a:solidFill>
          <a:latin typeface="Arial" charset="0"/>
        </a:defRPr>
      </a:lvl9pPr>
    </p:titleStyle>
    <p:bodyStyle>
      <a:lvl1pPr marL="0" indent="0" algn="l" rtl="0" eaLnBrk="1" fontAlgn="base" hangingPunct="1">
        <a:spcBef>
          <a:spcPct val="20000"/>
        </a:spcBef>
        <a:spcAft>
          <a:spcPct val="0"/>
        </a:spcAft>
        <a:buClr>
          <a:schemeClr val="accent1"/>
        </a:buClr>
        <a:defRPr sz="1600" b="1" kern="1200">
          <a:solidFill>
            <a:schemeClr val="accent1"/>
          </a:solidFill>
          <a:latin typeface="+mn-lt"/>
          <a:ea typeface="+mn-ea"/>
          <a:cs typeface="+mn-cs"/>
        </a:defRPr>
      </a:lvl1pPr>
      <a:lvl2pPr marL="448847" indent="-224423" algn="l" rtl="0" eaLnBrk="1" fontAlgn="base" hangingPunct="1">
        <a:spcBef>
          <a:spcPct val="20000"/>
        </a:spcBef>
        <a:spcAft>
          <a:spcPct val="0"/>
        </a:spcAft>
        <a:buClr>
          <a:schemeClr val="accent1"/>
        </a:buClr>
        <a:buSzPct val="110000"/>
        <a:buFont typeface="Arial" pitchFamily="34" charset="0"/>
        <a:buChar char="•"/>
        <a:defRPr sz="1600" kern="1200">
          <a:solidFill>
            <a:srgbClr val="009AA6"/>
          </a:solidFill>
          <a:latin typeface="+mn-lt"/>
          <a:ea typeface="+mn-ea"/>
          <a:cs typeface="+mn-cs"/>
        </a:defRPr>
      </a:lvl2pPr>
      <a:lvl3pPr marL="897693" indent="-224423" algn="l" rtl="0" eaLnBrk="1" fontAlgn="base" hangingPunct="1">
        <a:spcBef>
          <a:spcPct val="20000"/>
        </a:spcBef>
        <a:spcAft>
          <a:spcPct val="0"/>
        </a:spcAft>
        <a:buClr>
          <a:schemeClr val="tx1"/>
        </a:buClr>
        <a:buFont typeface="Arial" pitchFamily="34" charset="0"/>
        <a:buChar char="•"/>
        <a:defRPr sz="1600" kern="1200">
          <a:solidFill>
            <a:schemeClr val="tx1"/>
          </a:solidFill>
          <a:latin typeface="+mn-lt"/>
          <a:ea typeface="+mn-ea"/>
          <a:cs typeface="+mn-cs"/>
        </a:defRPr>
      </a:lvl3pPr>
      <a:lvl4pPr marL="1351216" indent="-227541"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4pPr>
      <a:lvl5pPr marL="2021369" indent="-225982"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5pPr>
      <a:lvl6pPr marL="2468655" indent="-224423" algn="l" defTabSz="8976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17502" indent="-224423" algn="l" defTabSz="8976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66349" indent="-224423" algn="l" defTabSz="8976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15195" indent="-224423" algn="l" defTabSz="8976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97693" rtl="0" eaLnBrk="1" latinLnBrk="0" hangingPunct="1">
        <a:defRPr sz="1700" kern="1200">
          <a:solidFill>
            <a:schemeClr val="tx1"/>
          </a:solidFill>
          <a:latin typeface="+mn-lt"/>
          <a:ea typeface="+mn-ea"/>
          <a:cs typeface="+mn-cs"/>
        </a:defRPr>
      </a:lvl1pPr>
      <a:lvl2pPr marL="448847" algn="l" defTabSz="897693" rtl="0" eaLnBrk="1" latinLnBrk="0" hangingPunct="1">
        <a:defRPr sz="1700" kern="1200">
          <a:solidFill>
            <a:schemeClr val="tx1"/>
          </a:solidFill>
          <a:latin typeface="+mn-lt"/>
          <a:ea typeface="+mn-ea"/>
          <a:cs typeface="+mn-cs"/>
        </a:defRPr>
      </a:lvl2pPr>
      <a:lvl3pPr marL="897693" algn="l" defTabSz="897693" rtl="0" eaLnBrk="1" latinLnBrk="0" hangingPunct="1">
        <a:defRPr sz="1700" kern="1200">
          <a:solidFill>
            <a:schemeClr val="tx1"/>
          </a:solidFill>
          <a:latin typeface="+mn-lt"/>
          <a:ea typeface="+mn-ea"/>
          <a:cs typeface="+mn-cs"/>
        </a:defRPr>
      </a:lvl3pPr>
      <a:lvl4pPr marL="1346540" algn="l" defTabSz="897693" rtl="0" eaLnBrk="1" latinLnBrk="0" hangingPunct="1">
        <a:defRPr sz="1700" kern="1200">
          <a:solidFill>
            <a:schemeClr val="tx1"/>
          </a:solidFill>
          <a:latin typeface="+mn-lt"/>
          <a:ea typeface="+mn-ea"/>
          <a:cs typeface="+mn-cs"/>
        </a:defRPr>
      </a:lvl4pPr>
      <a:lvl5pPr marL="1795385" algn="l" defTabSz="897693" rtl="0" eaLnBrk="1" latinLnBrk="0" hangingPunct="1">
        <a:defRPr sz="1700" kern="1200">
          <a:solidFill>
            <a:schemeClr val="tx1"/>
          </a:solidFill>
          <a:latin typeface="+mn-lt"/>
          <a:ea typeface="+mn-ea"/>
          <a:cs typeface="+mn-cs"/>
        </a:defRPr>
      </a:lvl5pPr>
      <a:lvl6pPr marL="2244232" algn="l" defTabSz="897693" rtl="0" eaLnBrk="1" latinLnBrk="0" hangingPunct="1">
        <a:defRPr sz="1700" kern="1200">
          <a:solidFill>
            <a:schemeClr val="tx1"/>
          </a:solidFill>
          <a:latin typeface="+mn-lt"/>
          <a:ea typeface="+mn-ea"/>
          <a:cs typeface="+mn-cs"/>
        </a:defRPr>
      </a:lvl6pPr>
      <a:lvl7pPr marL="2693079" algn="l" defTabSz="897693" rtl="0" eaLnBrk="1" latinLnBrk="0" hangingPunct="1">
        <a:defRPr sz="1700" kern="1200">
          <a:solidFill>
            <a:schemeClr val="tx1"/>
          </a:solidFill>
          <a:latin typeface="+mn-lt"/>
          <a:ea typeface="+mn-ea"/>
          <a:cs typeface="+mn-cs"/>
        </a:defRPr>
      </a:lvl7pPr>
      <a:lvl8pPr marL="3141925" algn="l" defTabSz="897693" rtl="0" eaLnBrk="1" latinLnBrk="0" hangingPunct="1">
        <a:defRPr sz="1700" kern="1200">
          <a:solidFill>
            <a:schemeClr val="tx1"/>
          </a:solidFill>
          <a:latin typeface="+mn-lt"/>
          <a:ea typeface="+mn-ea"/>
          <a:cs typeface="+mn-cs"/>
        </a:defRPr>
      </a:lvl8pPr>
      <a:lvl9pPr marL="3590772" algn="l" defTabSz="897693"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nvGraphicFramePr>
        <p:xfrm>
          <a:off x="1931" y="1509"/>
          <a:ext cx="1847" cy="1500"/>
        </p:xfrm>
        <a:graphic>
          <a:graphicData uri="http://schemas.openxmlformats.org/presentationml/2006/ole">
            <p:oleObj spid="_x0000_s434190" name="think-cell Slide" r:id="rId3" imgW="360" imgH="360" progId="">
              <p:embed/>
            </p:oleObj>
          </a:graphicData>
        </a:graphic>
      </p:graphicFrame>
      <p:sp>
        <p:nvSpPr>
          <p:cNvPr id="1026" name="Title Placeholder 1"/>
          <p:cNvSpPr>
            <a:spLocks noGrp="1"/>
          </p:cNvSpPr>
          <p:nvPr>
            <p:ph type="title"/>
          </p:nvPr>
        </p:nvSpPr>
        <p:spPr bwMode="auto">
          <a:xfrm>
            <a:off x="531788" y="153012"/>
            <a:ext cx="10460346" cy="786022"/>
          </a:xfrm>
          <a:prstGeom prst="rect">
            <a:avLst/>
          </a:prstGeom>
          <a:noFill/>
          <a:ln w="9525">
            <a:noFill/>
            <a:miter lim="800000"/>
            <a:headEnd/>
            <a:tailEnd/>
          </a:ln>
        </p:spPr>
        <p:txBody>
          <a:bodyPr vert="horz" wrap="square" lIns="0" tIns="44620" rIns="0" bIns="44620" numCol="1" anchor="t" anchorCtr="0" compatLnSpc="1">
            <a:prstTxWarp prst="textNoShape">
              <a:avLst/>
            </a:prstTxWarp>
          </a:bodyPr>
          <a:lstStyle/>
          <a:p>
            <a:pPr lvl="0"/>
            <a:r>
              <a:rPr lang="en-US" smtClean="0"/>
              <a:t>Click to edit Master title style</a:t>
            </a:r>
            <a:endParaRPr lang="fr-FR" dirty="0" smtClean="0"/>
          </a:p>
        </p:txBody>
      </p:sp>
      <p:sp>
        <p:nvSpPr>
          <p:cNvPr id="1027" name="Text Placeholder 2"/>
          <p:cNvSpPr>
            <a:spLocks noGrp="1"/>
          </p:cNvSpPr>
          <p:nvPr>
            <p:ph type="body" idx="1"/>
          </p:nvPr>
        </p:nvSpPr>
        <p:spPr bwMode="auto">
          <a:xfrm>
            <a:off x="531788" y="1425038"/>
            <a:ext cx="10460346" cy="43381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smtClean="0"/>
          </a:p>
        </p:txBody>
      </p:sp>
      <p:sp>
        <p:nvSpPr>
          <p:cNvPr id="7" name="FooterSimple"/>
          <p:cNvSpPr>
            <a:spLocks noChangeArrowheads="1"/>
          </p:cNvSpPr>
          <p:nvPr/>
        </p:nvSpPr>
        <p:spPr bwMode="auto">
          <a:xfrm>
            <a:off x="954096" y="6311906"/>
            <a:ext cx="2660985" cy="138499"/>
          </a:xfrm>
          <a:prstGeom prst="rect">
            <a:avLst/>
          </a:prstGeom>
          <a:noFill/>
          <a:ln w="25400" algn="ctr">
            <a:noFill/>
            <a:miter lim="800000"/>
            <a:headEnd/>
            <a:tailEnd/>
          </a:ln>
        </p:spPr>
        <p:txBody>
          <a:bodyPr wrap="none" lIns="0" tIns="0" rIns="0" bIns="0" anchor="ctr">
            <a:spAutoFit/>
          </a:bodyPr>
          <a:lstStyle/>
          <a:p>
            <a:pPr defTabSz="908844" fontAlgn="base">
              <a:spcBef>
                <a:spcPct val="0"/>
              </a:spcBef>
              <a:spcAft>
                <a:spcPct val="0"/>
              </a:spcAft>
              <a:defRPr/>
            </a:pPr>
            <a:r>
              <a:rPr lang="fr-FR" sz="900" dirty="0" err="1" smtClean="0">
                <a:solidFill>
                  <a:srgbClr val="3C3732"/>
                </a:solidFill>
              </a:rPr>
              <a:t>UIC</a:t>
            </a:r>
            <a:r>
              <a:rPr lang="fr-FR" sz="900" dirty="0" smtClean="0">
                <a:solidFill>
                  <a:srgbClr val="3C3732"/>
                </a:solidFill>
              </a:rPr>
              <a:t> Digital Platform 24Nov15 v02 - Yves slides.pptx</a:t>
            </a:r>
            <a:endParaRPr lang="fr-FR" sz="900" dirty="0">
              <a:solidFill>
                <a:srgbClr val="3C3732"/>
              </a:solidFill>
            </a:endParaRPr>
          </a:p>
        </p:txBody>
      </p:sp>
      <p:sp>
        <p:nvSpPr>
          <p:cNvPr id="10" name="Slide Number Placeholder 5"/>
          <p:cNvSpPr txBox="1">
            <a:spLocks/>
          </p:cNvSpPr>
          <p:nvPr/>
        </p:nvSpPr>
        <p:spPr>
          <a:xfrm>
            <a:off x="531795" y="6306261"/>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2307">
              <a:defRPr/>
            </a:pPr>
            <a:fld id="{314D992F-7007-473D-9CAC-8B17A67E3C5E}" type="slidenum">
              <a:rPr lang="fr-FR" smtClean="0">
                <a:solidFill>
                  <a:srgbClr val="3C3732"/>
                </a:solidFill>
              </a:rPr>
              <a:pPr algn="l" defTabSz="892307">
                <a:defRPr/>
              </a:pPr>
              <a:t>‹N°›</a:t>
            </a:fld>
            <a:endParaRPr lang="fr-FR" dirty="0">
              <a:solidFill>
                <a:srgbClr val="3C3732"/>
              </a:solidFill>
            </a:endParaRPr>
          </a:p>
        </p:txBody>
      </p:sp>
      <p:pic>
        <p:nvPicPr>
          <p:cNvPr id="8" name="Picture 7" descr="Logo SNCF mini.emf"/>
          <p:cNvPicPr>
            <a:picLocks noChangeAspect="1"/>
          </p:cNvPicPr>
          <p:nvPr/>
        </p:nvPicPr>
        <p:blipFill>
          <a:blip r:embed="rId4" cstate="screen"/>
          <a:srcRect l="8576" t="8021" r="5079" b="11767"/>
          <a:stretch>
            <a:fillRect/>
          </a:stretch>
        </p:blipFill>
        <p:spPr>
          <a:xfrm>
            <a:off x="10624579" y="5902289"/>
            <a:ext cx="771249" cy="453606"/>
          </a:xfrm>
          <a:prstGeom prst="rect">
            <a:avLst/>
          </a:prstGeom>
        </p:spPr>
      </p:pic>
      <p:sp>
        <p:nvSpPr>
          <p:cNvPr id="11" name="TextBox 10"/>
          <p:cNvSpPr txBox="1"/>
          <p:nvPr/>
        </p:nvSpPr>
        <p:spPr>
          <a:xfrm>
            <a:off x="753367" y="6303424"/>
            <a:ext cx="232774" cy="157864"/>
          </a:xfrm>
          <a:prstGeom prst="rect">
            <a:avLst/>
          </a:prstGeom>
          <a:noFill/>
        </p:spPr>
        <p:txBody>
          <a:bodyPr wrap="square" lIns="104716" tIns="0" rIns="104716" bIns="0" rtlCol="0">
            <a:spAutoFit/>
          </a:bodyPr>
          <a:lstStyle/>
          <a:p>
            <a:pPr algn="ctr" defTabSz="1047069">
              <a:lnSpc>
                <a:spcPct val="114000"/>
              </a:lnSpc>
              <a:defRPr/>
            </a:pPr>
            <a:r>
              <a:rPr lang="fr-FR" sz="900" dirty="0" smtClean="0">
                <a:solidFill>
                  <a:srgbClr val="3C3732"/>
                </a:solidFill>
                <a:latin typeface="Avenir LT Std 45 Book"/>
              </a:rPr>
              <a:t>–</a:t>
            </a:r>
            <a:endParaRPr lang="fr-FR" sz="900" dirty="0">
              <a:solidFill>
                <a:srgbClr val="3C3732"/>
              </a:solidFill>
              <a:latin typeface="Avenir LT Std 45 Book"/>
            </a:endParaRPr>
          </a:p>
        </p:txBody>
      </p:sp>
    </p:spTree>
  </p:cSld>
  <p:clrMap bg1="lt1" tx1="dk1" bg2="lt2" tx2="dk2" accent1="accent1" accent2="accent2" accent3="accent3" accent4="accent4" accent5="accent5" accent6="accent6" hlink="hlink" folHlink="folHlink"/>
  <p:hf hdr="0" ftr="0" dt="0"/>
  <p:txStyles>
    <p:titleStyle>
      <a:lvl1pPr algn="l" rtl="0" eaLnBrk="1" fontAlgn="base" hangingPunct="1">
        <a:lnSpc>
          <a:spcPct val="90000"/>
        </a:lnSpc>
        <a:spcBef>
          <a:spcPct val="0"/>
        </a:spcBef>
        <a:spcAft>
          <a:spcPct val="0"/>
        </a:spcAft>
        <a:defRPr sz="2300" b="0" kern="1200" cap="all" baseline="0">
          <a:solidFill>
            <a:schemeClr val="accent1"/>
          </a:solidFill>
          <a:latin typeface="+mj-lt"/>
          <a:ea typeface="+mj-ea"/>
          <a:cs typeface="+mj-cs"/>
        </a:defRPr>
      </a:lvl1pPr>
      <a:lvl2pPr algn="l" rtl="0" eaLnBrk="1" fontAlgn="base" hangingPunct="1">
        <a:spcBef>
          <a:spcPct val="0"/>
        </a:spcBef>
        <a:spcAft>
          <a:spcPct val="0"/>
        </a:spcAft>
        <a:defRPr sz="2300" b="1">
          <a:solidFill>
            <a:schemeClr val="tx2"/>
          </a:solidFill>
          <a:latin typeface="Arial" charset="0"/>
        </a:defRPr>
      </a:lvl2pPr>
      <a:lvl3pPr algn="l" rtl="0" eaLnBrk="1" fontAlgn="base" hangingPunct="1">
        <a:spcBef>
          <a:spcPct val="0"/>
        </a:spcBef>
        <a:spcAft>
          <a:spcPct val="0"/>
        </a:spcAft>
        <a:defRPr sz="2300" b="1">
          <a:solidFill>
            <a:schemeClr val="tx2"/>
          </a:solidFill>
          <a:latin typeface="Arial" charset="0"/>
        </a:defRPr>
      </a:lvl3pPr>
      <a:lvl4pPr algn="l" rtl="0" eaLnBrk="1" fontAlgn="base" hangingPunct="1">
        <a:spcBef>
          <a:spcPct val="0"/>
        </a:spcBef>
        <a:spcAft>
          <a:spcPct val="0"/>
        </a:spcAft>
        <a:defRPr sz="2300" b="1">
          <a:solidFill>
            <a:schemeClr val="tx2"/>
          </a:solidFill>
          <a:latin typeface="Arial" charset="0"/>
        </a:defRPr>
      </a:lvl4pPr>
      <a:lvl5pPr algn="l" rtl="0" eaLnBrk="1" fontAlgn="base" hangingPunct="1">
        <a:spcBef>
          <a:spcPct val="0"/>
        </a:spcBef>
        <a:spcAft>
          <a:spcPct val="0"/>
        </a:spcAft>
        <a:defRPr sz="2300" b="1">
          <a:solidFill>
            <a:schemeClr val="tx2"/>
          </a:solidFill>
          <a:latin typeface="Arial" charset="0"/>
        </a:defRPr>
      </a:lvl5pPr>
      <a:lvl6pPr marL="446154" algn="l" rtl="0" eaLnBrk="1" fontAlgn="base" hangingPunct="1">
        <a:spcBef>
          <a:spcPct val="0"/>
        </a:spcBef>
        <a:spcAft>
          <a:spcPct val="0"/>
        </a:spcAft>
        <a:defRPr sz="2300" b="1">
          <a:solidFill>
            <a:schemeClr val="tx2"/>
          </a:solidFill>
          <a:latin typeface="Arial" charset="0"/>
        </a:defRPr>
      </a:lvl6pPr>
      <a:lvl7pPr marL="892307" algn="l" rtl="0" eaLnBrk="1" fontAlgn="base" hangingPunct="1">
        <a:spcBef>
          <a:spcPct val="0"/>
        </a:spcBef>
        <a:spcAft>
          <a:spcPct val="0"/>
        </a:spcAft>
        <a:defRPr sz="2300" b="1">
          <a:solidFill>
            <a:schemeClr val="tx2"/>
          </a:solidFill>
          <a:latin typeface="Arial" charset="0"/>
        </a:defRPr>
      </a:lvl7pPr>
      <a:lvl8pPr marL="1338478" algn="l" rtl="0" eaLnBrk="1" fontAlgn="base" hangingPunct="1">
        <a:spcBef>
          <a:spcPct val="0"/>
        </a:spcBef>
        <a:spcAft>
          <a:spcPct val="0"/>
        </a:spcAft>
        <a:defRPr sz="2300" b="1">
          <a:solidFill>
            <a:schemeClr val="tx2"/>
          </a:solidFill>
          <a:latin typeface="Arial" charset="0"/>
        </a:defRPr>
      </a:lvl8pPr>
      <a:lvl9pPr marL="1784625" algn="l" rtl="0" eaLnBrk="1" fontAlgn="base" hangingPunct="1">
        <a:spcBef>
          <a:spcPct val="0"/>
        </a:spcBef>
        <a:spcAft>
          <a:spcPct val="0"/>
        </a:spcAft>
        <a:defRPr sz="2300" b="1">
          <a:solidFill>
            <a:schemeClr val="tx2"/>
          </a:solidFill>
          <a:latin typeface="Arial" charset="0"/>
        </a:defRPr>
      </a:lvl9pPr>
    </p:titleStyle>
    <p:bodyStyle>
      <a:lvl1pPr marL="0" indent="0" algn="l" rtl="0" eaLnBrk="1" fontAlgn="base" hangingPunct="1">
        <a:spcBef>
          <a:spcPct val="20000"/>
        </a:spcBef>
        <a:spcAft>
          <a:spcPct val="0"/>
        </a:spcAft>
        <a:buClr>
          <a:schemeClr val="accent1"/>
        </a:buClr>
        <a:defRPr sz="1600" b="1" kern="1200">
          <a:solidFill>
            <a:schemeClr val="accent1"/>
          </a:solidFill>
          <a:latin typeface="+mn-lt"/>
          <a:ea typeface="+mn-ea"/>
          <a:cs typeface="+mn-cs"/>
        </a:defRPr>
      </a:lvl1pPr>
      <a:lvl2pPr marL="446154" indent="-223077" algn="l" rtl="0" eaLnBrk="1" fontAlgn="base" hangingPunct="1">
        <a:spcBef>
          <a:spcPct val="20000"/>
        </a:spcBef>
        <a:spcAft>
          <a:spcPct val="0"/>
        </a:spcAft>
        <a:buClr>
          <a:schemeClr val="accent1"/>
        </a:buClr>
        <a:buSzPct val="110000"/>
        <a:buFont typeface="Arial" pitchFamily="34" charset="0"/>
        <a:buChar char="•"/>
        <a:defRPr sz="1600" kern="1200">
          <a:solidFill>
            <a:srgbClr val="009AA6"/>
          </a:solidFill>
          <a:latin typeface="+mn-lt"/>
          <a:ea typeface="+mn-ea"/>
          <a:cs typeface="+mn-cs"/>
        </a:defRPr>
      </a:lvl2pPr>
      <a:lvl3pPr marL="892307" indent="-223077" algn="l" rtl="0" eaLnBrk="1" fontAlgn="base" hangingPunct="1">
        <a:spcBef>
          <a:spcPct val="20000"/>
        </a:spcBef>
        <a:spcAft>
          <a:spcPct val="0"/>
        </a:spcAft>
        <a:buClr>
          <a:schemeClr val="tx1"/>
        </a:buClr>
        <a:buFont typeface="Arial" pitchFamily="34" charset="0"/>
        <a:buChar char="•"/>
        <a:defRPr sz="1600" kern="1200">
          <a:solidFill>
            <a:schemeClr val="tx1"/>
          </a:solidFill>
          <a:latin typeface="+mn-lt"/>
          <a:ea typeface="+mn-ea"/>
          <a:cs typeface="+mn-cs"/>
        </a:defRPr>
      </a:lvl3pPr>
      <a:lvl4pPr marL="1343120" indent="-226170"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4pPr>
      <a:lvl5pPr marL="2009265" indent="-224633"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5pPr>
      <a:lvl6pPr marL="2453882" indent="-223077" algn="l" defTabSz="8923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00029" indent="-223077" algn="l" defTabSz="8923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46183" indent="-223077" algn="l" defTabSz="8923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92347" indent="-223077" algn="l" defTabSz="8923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92307" rtl="0" eaLnBrk="1" latinLnBrk="0" hangingPunct="1">
        <a:defRPr sz="1700" kern="1200">
          <a:solidFill>
            <a:schemeClr val="tx1"/>
          </a:solidFill>
          <a:latin typeface="+mn-lt"/>
          <a:ea typeface="+mn-ea"/>
          <a:cs typeface="+mn-cs"/>
        </a:defRPr>
      </a:lvl1pPr>
      <a:lvl2pPr marL="446154" algn="l" defTabSz="892307" rtl="0" eaLnBrk="1" latinLnBrk="0" hangingPunct="1">
        <a:defRPr sz="1700" kern="1200">
          <a:solidFill>
            <a:schemeClr val="tx1"/>
          </a:solidFill>
          <a:latin typeface="+mn-lt"/>
          <a:ea typeface="+mn-ea"/>
          <a:cs typeface="+mn-cs"/>
        </a:defRPr>
      </a:lvl2pPr>
      <a:lvl3pPr marL="892307" algn="l" defTabSz="892307" rtl="0" eaLnBrk="1" latinLnBrk="0" hangingPunct="1">
        <a:defRPr sz="1700" kern="1200">
          <a:solidFill>
            <a:schemeClr val="tx1"/>
          </a:solidFill>
          <a:latin typeface="+mn-lt"/>
          <a:ea typeface="+mn-ea"/>
          <a:cs typeface="+mn-cs"/>
        </a:defRPr>
      </a:lvl3pPr>
      <a:lvl4pPr marL="1338478" algn="l" defTabSz="892307" rtl="0" eaLnBrk="1" latinLnBrk="0" hangingPunct="1">
        <a:defRPr sz="1700" kern="1200">
          <a:solidFill>
            <a:schemeClr val="tx1"/>
          </a:solidFill>
          <a:latin typeface="+mn-lt"/>
          <a:ea typeface="+mn-ea"/>
          <a:cs typeface="+mn-cs"/>
        </a:defRPr>
      </a:lvl4pPr>
      <a:lvl5pPr marL="1784625" algn="l" defTabSz="892307" rtl="0" eaLnBrk="1" latinLnBrk="0" hangingPunct="1">
        <a:defRPr sz="1700" kern="1200">
          <a:solidFill>
            <a:schemeClr val="tx1"/>
          </a:solidFill>
          <a:latin typeface="+mn-lt"/>
          <a:ea typeface="+mn-ea"/>
          <a:cs typeface="+mn-cs"/>
        </a:defRPr>
      </a:lvl5pPr>
      <a:lvl6pPr marL="2230794" algn="l" defTabSz="892307" rtl="0" eaLnBrk="1" latinLnBrk="0" hangingPunct="1">
        <a:defRPr sz="1700" kern="1200">
          <a:solidFill>
            <a:schemeClr val="tx1"/>
          </a:solidFill>
          <a:latin typeface="+mn-lt"/>
          <a:ea typeface="+mn-ea"/>
          <a:cs typeface="+mn-cs"/>
        </a:defRPr>
      </a:lvl6pPr>
      <a:lvl7pPr marL="2676948" algn="l" defTabSz="892307" rtl="0" eaLnBrk="1" latinLnBrk="0" hangingPunct="1">
        <a:defRPr sz="1700" kern="1200">
          <a:solidFill>
            <a:schemeClr val="tx1"/>
          </a:solidFill>
          <a:latin typeface="+mn-lt"/>
          <a:ea typeface="+mn-ea"/>
          <a:cs typeface="+mn-cs"/>
        </a:defRPr>
      </a:lvl7pPr>
      <a:lvl8pPr marL="3123113" algn="l" defTabSz="892307" rtl="0" eaLnBrk="1" latinLnBrk="0" hangingPunct="1">
        <a:defRPr sz="1700" kern="1200">
          <a:solidFill>
            <a:schemeClr val="tx1"/>
          </a:solidFill>
          <a:latin typeface="+mn-lt"/>
          <a:ea typeface="+mn-ea"/>
          <a:cs typeface="+mn-cs"/>
        </a:defRPr>
      </a:lvl8pPr>
      <a:lvl9pPr marL="3569265" algn="l" defTabSz="892307"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nvGraphicFramePr>
        <p:xfrm>
          <a:off x="1931" y="1509"/>
          <a:ext cx="1847" cy="1500"/>
        </p:xfrm>
        <a:graphic>
          <a:graphicData uri="http://schemas.openxmlformats.org/presentationml/2006/ole">
            <p:oleObj spid="_x0000_s437262" name="think-cell Slide" r:id="rId3" imgW="360" imgH="360" progId="">
              <p:embed/>
            </p:oleObj>
          </a:graphicData>
        </a:graphic>
      </p:graphicFrame>
      <p:sp>
        <p:nvSpPr>
          <p:cNvPr id="1026" name="Title Placeholder 1"/>
          <p:cNvSpPr>
            <a:spLocks noGrp="1"/>
          </p:cNvSpPr>
          <p:nvPr>
            <p:ph type="title"/>
          </p:nvPr>
        </p:nvSpPr>
        <p:spPr bwMode="auto">
          <a:xfrm>
            <a:off x="531788" y="153012"/>
            <a:ext cx="10460346" cy="786022"/>
          </a:xfrm>
          <a:prstGeom prst="rect">
            <a:avLst/>
          </a:prstGeom>
          <a:noFill/>
          <a:ln w="9525">
            <a:noFill/>
            <a:miter lim="800000"/>
            <a:headEnd/>
            <a:tailEnd/>
          </a:ln>
        </p:spPr>
        <p:txBody>
          <a:bodyPr vert="horz" wrap="square" lIns="0" tIns="44620" rIns="0" bIns="44620" numCol="1" anchor="t" anchorCtr="0" compatLnSpc="1">
            <a:prstTxWarp prst="textNoShape">
              <a:avLst/>
            </a:prstTxWarp>
          </a:bodyPr>
          <a:lstStyle/>
          <a:p>
            <a:pPr lvl="0"/>
            <a:r>
              <a:rPr lang="en-US" smtClean="0"/>
              <a:t>Click to edit Master title style</a:t>
            </a:r>
            <a:endParaRPr lang="fr-FR" dirty="0" smtClean="0"/>
          </a:p>
        </p:txBody>
      </p:sp>
      <p:sp>
        <p:nvSpPr>
          <p:cNvPr id="1027" name="Text Placeholder 2"/>
          <p:cNvSpPr>
            <a:spLocks noGrp="1"/>
          </p:cNvSpPr>
          <p:nvPr>
            <p:ph type="body" idx="1"/>
          </p:nvPr>
        </p:nvSpPr>
        <p:spPr bwMode="auto">
          <a:xfrm>
            <a:off x="531788" y="1425038"/>
            <a:ext cx="10460346" cy="43381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smtClean="0"/>
          </a:p>
        </p:txBody>
      </p:sp>
      <p:sp>
        <p:nvSpPr>
          <p:cNvPr id="7" name="FooterSimple"/>
          <p:cNvSpPr>
            <a:spLocks noChangeArrowheads="1"/>
          </p:cNvSpPr>
          <p:nvPr/>
        </p:nvSpPr>
        <p:spPr bwMode="auto">
          <a:xfrm>
            <a:off x="954096" y="6311906"/>
            <a:ext cx="2660985" cy="138499"/>
          </a:xfrm>
          <a:prstGeom prst="rect">
            <a:avLst/>
          </a:prstGeom>
          <a:noFill/>
          <a:ln w="25400" algn="ctr">
            <a:noFill/>
            <a:miter lim="800000"/>
            <a:headEnd/>
            <a:tailEnd/>
          </a:ln>
        </p:spPr>
        <p:txBody>
          <a:bodyPr wrap="none" lIns="0" tIns="0" rIns="0" bIns="0" anchor="ctr">
            <a:spAutoFit/>
          </a:bodyPr>
          <a:lstStyle/>
          <a:p>
            <a:pPr defTabSz="908929" fontAlgn="base">
              <a:spcBef>
                <a:spcPct val="0"/>
              </a:spcBef>
              <a:spcAft>
                <a:spcPct val="0"/>
              </a:spcAft>
              <a:defRPr/>
            </a:pPr>
            <a:r>
              <a:rPr lang="fr-FR" sz="900" dirty="0" err="1" smtClean="0">
                <a:solidFill>
                  <a:srgbClr val="3C3732"/>
                </a:solidFill>
              </a:rPr>
              <a:t>UIC</a:t>
            </a:r>
            <a:r>
              <a:rPr lang="fr-FR" sz="900" dirty="0" smtClean="0">
                <a:solidFill>
                  <a:srgbClr val="3C3732"/>
                </a:solidFill>
              </a:rPr>
              <a:t> Digital Platform 24Nov15 v02 - Yves slides.pptx</a:t>
            </a:r>
            <a:endParaRPr lang="fr-FR" sz="900" dirty="0">
              <a:solidFill>
                <a:srgbClr val="3C3732"/>
              </a:solidFill>
            </a:endParaRPr>
          </a:p>
        </p:txBody>
      </p:sp>
      <p:sp>
        <p:nvSpPr>
          <p:cNvPr id="10" name="Slide Number Placeholder 5"/>
          <p:cNvSpPr txBox="1">
            <a:spLocks/>
          </p:cNvSpPr>
          <p:nvPr/>
        </p:nvSpPr>
        <p:spPr>
          <a:xfrm>
            <a:off x="531795" y="6306261"/>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2307">
              <a:defRPr/>
            </a:pPr>
            <a:fld id="{314D992F-7007-473D-9CAC-8B17A67E3C5E}" type="slidenum">
              <a:rPr lang="fr-FR" smtClean="0">
                <a:solidFill>
                  <a:srgbClr val="3C3732"/>
                </a:solidFill>
              </a:rPr>
              <a:pPr algn="l" defTabSz="892307">
                <a:defRPr/>
              </a:pPr>
              <a:t>‹N°›</a:t>
            </a:fld>
            <a:endParaRPr lang="fr-FR" dirty="0">
              <a:solidFill>
                <a:srgbClr val="3C3732"/>
              </a:solidFill>
            </a:endParaRPr>
          </a:p>
        </p:txBody>
      </p:sp>
      <p:pic>
        <p:nvPicPr>
          <p:cNvPr id="8" name="Picture 7" descr="Logo SNCF mini.emf"/>
          <p:cNvPicPr>
            <a:picLocks noChangeAspect="1"/>
          </p:cNvPicPr>
          <p:nvPr/>
        </p:nvPicPr>
        <p:blipFill>
          <a:blip r:embed="rId4" cstate="screen"/>
          <a:srcRect l="8576" t="8021" r="5079" b="11767"/>
          <a:stretch>
            <a:fillRect/>
          </a:stretch>
        </p:blipFill>
        <p:spPr>
          <a:xfrm>
            <a:off x="10624579" y="5902289"/>
            <a:ext cx="771249" cy="453606"/>
          </a:xfrm>
          <a:prstGeom prst="rect">
            <a:avLst/>
          </a:prstGeom>
        </p:spPr>
      </p:pic>
      <p:sp>
        <p:nvSpPr>
          <p:cNvPr id="11" name="TextBox 10"/>
          <p:cNvSpPr txBox="1"/>
          <p:nvPr/>
        </p:nvSpPr>
        <p:spPr>
          <a:xfrm>
            <a:off x="753367" y="6303424"/>
            <a:ext cx="232774" cy="157864"/>
          </a:xfrm>
          <a:prstGeom prst="rect">
            <a:avLst/>
          </a:prstGeom>
          <a:noFill/>
        </p:spPr>
        <p:txBody>
          <a:bodyPr wrap="square" lIns="104716" tIns="0" rIns="104716" bIns="0" rtlCol="0">
            <a:spAutoFit/>
          </a:bodyPr>
          <a:lstStyle/>
          <a:p>
            <a:pPr algn="ctr" defTabSz="1047069">
              <a:lnSpc>
                <a:spcPct val="114000"/>
              </a:lnSpc>
              <a:defRPr/>
            </a:pPr>
            <a:r>
              <a:rPr lang="fr-FR" sz="900" dirty="0" smtClean="0">
                <a:solidFill>
                  <a:srgbClr val="3C3732"/>
                </a:solidFill>
                <a:latin typeface="Avenir LT Std 45 Book"/>
              </a:rPr>
              <a:t>–</a:t>
            </a:r>
            <a:endParaRPr lang="fr-FR" sz="900" dirty="0">
              <a:solidFill>
                <a:srgbClr val="3C3732"/>
              </a:solidFill>
              <a:latin typeface="Avenir LT Std 45 Book"/>
            </a:endParaRPr>
          </a:p>
        </p:txBody>
      </p:sp>
    </p:spTree>
  </p:cSld>
  <p:clrMap bg1="lt1" tx1="dk1" bg2="lt2" tx2="dk2" accent1="accent1" accent2="accent2" accent3="accent3" accent4="accent4" accent5="accent5" accent6="accent6" hlink="hlink" folHlink="folHlink"/>
  <p:hf hdr="0" ftr="0" dt="0"/>
  <p:txStyles>
    <p:titleStyle>
      <a:lvl1pPr algn="l" rtl="0" eaLnBrk="1" fontAlgn="base" hangingPunct="1">
        <a:lnSpc>
          <a:spcPct val="90000"/>
        </a:lnSpc>
        <a:spcBef>
          <a:spcPct val="0"/>
        </a:spcBef>
        <a:spcAft>
          <a:spcPct val="0"/>
        </a:spcAft>
        <a:defRPr sz="2300" b="0" kern="1200" cap="all" baseline="0">
          <a:solidFill>
            <a:schemeClr val="accent1"/>
          </a:solidFill>
          <a:latin typeface="+mj-lt"/>
          <a:ea typeface="+mj-ea"/>
          <a:cs typeface="+mj-cs"/>
        </a:defRPr>
      </a:lvl1pPr>
      <a:lvl2pPr algn="l" rtl="0" eaLnBrk="1" fontAlgn="base" hangingPunct="1">
        <a:spcBef>
          <a:spcPct val="0"/>
        </a:spcBef>
        <a:spcAft>
          <a:spcPct val="0"/>
        </a:spcAft>
        <a:defRPr sz="2300" b="1">
          <a:solidFill>
            <a:schemeClr val="tx2"/>
          </a:solidFill>
          <a:latin typeface="Arial" charset="0"/>
        </a:defRPr>
      </a:lvl2pPr>
      <a:lvl3pPr algn="l" rtl="0" eaLnBrk="1" fontAlgn="base" hangingPunct="1">
        <a:spcBef>
          <a:spcPct val="0"/>
        </a:spcBef>
        <a:spcAft>
          <a:spcPct val="0"/>
        </a:spcAft>
        <a:defRPr sz="2300" b="1">
          <a:solidFill>
            <a:schemeClr val="tx2"/>
          </a:solidFill>
          <a:latin typeface="Arial" charset="0"/>
        </a:defRPr>
      </a:lvl3pPr>
      <a:lvl4pPr algn="l" rtl="0" eaLnBrk="1" fontAlgn="base" hangingPunct="1">
        <a:spcBef>
          <a:spcPct val="0"/>
        </a:spcBef>
        <a:spcAft>
          <a:spcPct val="0"/>
        </a:spcAft>
        <a:defRPr sz="2300" b="1">
          <a:solidFill>
            <a:schemeClr val="tx2"/>
          </a:solidFill>
          <a:latin typeface="Arial" charset="0"/>
        </a:defRPr>
      </a:lvl4pPr>
      <a:lvl5pPr algn="l" rtl="0" eaLnBrk="1" fontAlgn="base" hangingPunct="1">
        <a:spcBef>
          <a:spcPct val="0"/>
        </a:spcBef>
        <a:spcAft>
          <a:spcPct val="0"/>
        </a:spcAft>
        <a:defRPr sz="2300" b="1">
          <a:solidFill>
            <a:schemeClr val="tx2"/>
          </a:solidFill>
          <a:latin typeface="Arial" charset="0"/>
        </a:defRPr>
      </a:lvl5pPr>
      <a:lvl6pPr marL="446154" algn="l" rtl="0" eaLnBrk="1" fontAlgn="base" hangingPunct="1">
        <a:spcBef>
          <a:spcPct val="0"/>
        </a:spcBef>
        <a:spcAft>
          <a:spcPct val="0"/>
        </a:spcAft>
        <a:defRPr sz="2300" b="1">
          <a:solidFill>
            <a:schemeClr val="tx2"/>
          </a:solidFill>
          <a:latin typeface="Arial" charset="0"/>
        </a:defRPr>
      </a:lvl6pPr>
      <a:lvl7pPr marL="892307" algn="l" rtl="0" eaLnBrk="1" fontAlgn="base" hangingPunct="1">
        <a:spcBef>
          <a:spcPct val="0"/>
        </a:spcBef>
        <a:spcAft>
          <a:spcPct val="0"/>
        </a:spcAft>
        <a:defRPr sz="2300" b="1">
          <a:solidFill>
            <a:schemeClr val="tx2"/>
          </a:solidFill>
          <a:latin typeface="Arial" charset="0"/>
        </a:defRPr>
      </a:lvl7pPr>
      <a:lvl8pPr marL="1338478" algn="l" rtl="0" eaLnBrk="1" fontAlgn="base" hangingPunct="1">
        <a:spcBef>
          <a:spcPct val="0"/>
        </a:spcBef>
        <a:spcAft>
          <a:spcPct val="0"/>
        </a:spcAft>
        <a:defRPr sz="2300" b="1">
          <a:solidFill>
            <a:schemeClr val="tx2"/>
          </a:solidFill>
          <a:latin typeface="Arial" charset="0"/>
        </a:defRPr>
      </a:lvl8pPr>
      <a:lvl9pPr marL="1784625" algn="l" rtl="0" eaLnBrk="1" fontAlgn="base" hangingPunct="1">
        <a:spcBef>
          <a:spcPct val="0"/>
        </a:spcBef>
        <a:spcAft>
          <a:spcPct val="0"/>
        </a:spcAft>
        <a:defRPr sz="2300" b="1">
          <a:solidFill>
            <a:schemeClr val="tx2"/>
          </a:solidFill>
          <a:latin typeface="Arial" charset="0"/>
        </a:defRPr>
      </a:lvl9pPr>
    </p:titleStyle>
    <p:bodyStyle>
      <a:lvl1pPr marL="0" indent="0" algn="l" rtl="0" eaLnBrk="1" fontAlgn="base" hangingPunct="1">
        <a:spcBef>
          <a:spcPct val="20000"/>
        </a:spcBef>
        <a:spcAft>
          <a:spcPct val="0"/>
        </a:spcAft>
        <a:buClr>
          <a:schemeClr val="accent1"/>
        </a:buClr>
        <a:defRPr sz="1600" b="1" kern="1200">
          <a:solidFill>
            <a:schemeClr val="accent1"/>
          </a:solidFill>
          <a:latin typeface="+mn-lt"/>
          <a:ea typeface="+mn-ea"/>
          <a:cs typeface="+mn-cs"/>
        </a:defRPr>
      </a:lvl1pPr>
      <a:lvl2pPr marL="446154" indent="-223077" algn="l" rtl="0" eaLnBrk="1" fontAlgn="base" hangingPunct="1">
        <a:spcBef>
          <a:spcPct val="20000"/>
        </a:spcBef>
        <a:spcAft>
          <a:spcPct val="0"/>
        </a:spcAft>
        <a:buClr>
          <a:schemeClr val="accent1"/>
        </a:buClr>
        <a:buSzPct val="110000"/>
        <a:buFont typeface="Arial" pitchFamily="34" charset="0"/>
        <a:buChar char="•"/>
        <a:defRPr sz="1600" kern="1200">
          <a:solidFill>
            <a:srgbClr val="009AA6"/>
          </a:solidFill>
          <a:latin typeface="+mn-lt"/>
          <a:ea typeface="+mn-ea"/>
          <a:cs typeface="+mn-cs"/>
        </a:defRPr>
      </a:lvl2pPr>
      <a:lvl3pPr marL="892307" indent="-223077" algn="l" rtl="0" eaLnBrk="1" fontAlgn="base" hangingPunct="1">
        <a:spcBef>
          <a:spcPct val="20000"/>
        </a:spcBef>
        <a:spcAft>
          <a:spcPct val="0"/>
        </a:spcAft>
        <a:buClr>
          <a:schemeClr val="tx1"/>
        </a:buClr>
        <a:buFont typeface="Arial" pitchFamily="34" charset="0"/>
        <a:buChar char="•"/>
        <a:defRPr sz="1600" kern="1200">
          <a:solidFill>
            <a:schemeClr val="tx1"/>
          </a:solidFill>
          <a:latin typeface="+mn-lt"/>
          <a:ea typeface="+mn-ea"/>
          <a:cs typeface="+mn-cs"/>
        </a:defRPr>
      </a:lvl3pPr>
      <a:lvl4pPr marL="1343120" indent="-226170"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4pPr>
      <a:lvl5pPr marL="2009265" indent="-224633"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5pPr>
      <a:lvl6pPr marL="2453882" indent="-223077" algn="l" defTabSz="8923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00029" indent="-223077" algn="l" defTabSz="8923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46183" indent="-223077" algn="l" defTabSz="8923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92347" indent="-223077" algn="l" defTabSz="8923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92307" rtl="0" eaLnBrk="1" latinLnBrk="0" hangingPunct="1">
        <a:defRPr sz="1700" kern="1200">
          <a:solidFill>
            <a:schemeClr val="tx1"/>
          </a:solidFill>
          <a:latin typeface="+mn-lt"/>
          <a:ea typeface="+mn-ea"/>
          <a:cs typeface="+mn-cs"/>
        </a:defRPr>
      </a:lvl1pPr>
      <a:lvl2pPr marL="446154" algn="l" defTabSz="892307" rtl="0" eaLnBrk="1" latinLnBrk="0" hangingPunct="1">
        <a:defRPr sz="1700" kern="1200">
          <a:solidFill>
            <a:schemeClr val="tx1"/>
          </a:solidFill>
          <a:latin typeface="+mn-lt"/>
          <a:ea typeface="+mn-ea"/>
          <a:cs typeface="+mn-cs"/>
        </a:defRPr>
      </a:lvl2pPr>
      <a:lvl3pPr marL="892307" algn="l" defTabSz="892307" rtl="0" eaLnBrk="1" latinLnBrk="0" hangingPunct="1">
        <a:defRPr sz="1700" kern="1200">
          <a:solidFill>
            <a:schemeClr val="tx1"/>
          </a:solidFill>
          <a:latin typeface="+mn-lt"/>
          <a:ea typeface="+mn-ea"/>
          <a:cs typeface="+mn-cs"/>
        </a:defRPr>
      </a:lvl3pPr>
      <a:lvl4pPr marL="1338478" algn="l" defTabSz="892307" rtl="0" eaLnBrk="1" latinLnBrk="0" hangingPunct="1">
        <a:defRPr sz="1700" kern="1200">
          <a:solidFill>
            <a:schemeClr val="tx1"/>
          </a:solidFill>
          <a:latin typeface="+mn-lt"/>
          <a:ea typeface="+mn-ea"/>
          <a:cs typeface="+mn-cs"/>
        </a:defRPr>
      </a:lvl4pPr>
      <a:lvl5pPr marL="1784625" algn="l" defTabSz="892307" rtl="0" eaLnBrk="1" latinLnBrk="0" hangingPunct="1">
        <a:defRPr sz="1700" kern="1200">
          <a:solidFill>
            <a:schemeClr val="tx1"/>
          </a:solidFill>
          <a:latin typeface="+mn-lt"/>
          <a:ea typeface="+mn-ea"/>
          <a:cs typeface="+mn-cs"/>
        </a:defRPr>
      </a:lvl5pPr>
      <a:lvl6pPr marL="2230794" algn="l" defTabSz="892307" rtl="0" eaLnBrk="1" latinLnBrk="0" hangingPunct="1">
        <a:defRPr sz="1700" kern="1200">
          <a:solidFill>
            <a:schemeClr val="tx1"/>
          </a:solidFill>
          <a:latin typeface="+mn-lt"/>
          <a:ea typeface="+mn-ea"/>
          <a:cs typeface="+mn-cs"/>
        </a:defRPr>
      </a:lvl6pPr>
      <a:lvl7pPr marL="2676948" algn="l" defTabSz="892307" rtl="0" eaLnBrk="1" latinLnBrk="0" hangingPunct="1">
        <a:defRPr sz="1700" kern="1200">
          <a:solidFill>
            <a:schemeClr val="tx1"/>
          </a:solidFill>
          <a:latin typeface="+mn-lt"/>
          <a:ea typeface="+mn-ea"/>
          <a:cs typeface="+mn-cs"/>
        </a:defRPr>
      </a:lvl7pPr>
      <a:lvl8pPr marL="3123113" algn="l" defTabSz="892307" rtl="0" eaLnBrk="1" latinLnBrk="0" hangingPunct="1">
        <a:defRPr sz="1700" kern="1200">
          <a:solidFill>
            <a:schemeClr val="tx1"/>
          </a:solidFill>
          <a:latin typeface="+mn-lt"/>
          <a:ea typeface="+mn-ea"/>
          <a:cs typeface="+mn-cs"/>
        </a:defRPr>
      </a:lvl8pPr>
      <a:lvl9pPr marL="3569265" algn="l" defTabSz="892307"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nvGraphicFramePr>
        <p:xfrm>
          <a:off x="1931" y="1509"/>
          <a:ext cx="1847" cy="1500"/>
        </p:xfrm>
        <a:graphic>
          <a:graphicData uri="http://schemas.openxmlformats.org/presentationml/2006/ole">
            <p:oleObj spid="_x0000_s438286" name="think-cell Slide" r:id="rId3" imgW="360" imgH="360" progId="">
              <p:embed/>
            </p:oleObj>
          </a:graphicData>
        </a:graphic>
      </p:graphicFrame>
      <p:sp>
        <p:nvSpPr>
          <p:cNvPr id="1026" name="Title Placeholder 1"/>
          <p:cNvSpPr>
            <a:spLocks noGrp="1"/>
          </p:cNvSpPr>
          <p:nvPr>
            <p:ph type="title"/>
          </p:nvPr>
        </p:nvSpPr>
        <p:spPr bwMode="auto">
          <a:xfrm>
            <a:off x="531788" y="153012"/>
            <a:ext cx="10460346" cy="786022"/>
          </a:xfrm>
          <a:prstGeom prst="rect">
            <a:avLst/>
          </a:prstGeom>
          <a:noFill/>
          <a:ln w="9525">
            <a:noFill/>
            <a:miter lim="800000"/>
            <a:headEnd/>
            <a:tailEnd/>
          </a:ln>
        </p:spPr>
        <p:txBody>
          <a:bodyPr vert="horz" wrap="square" lIns="0" tIns="44624" rIns="0" bIns="44624" numCol="1" anchor="t" anchorCtr="0" compatLnSpc="1">
            <a:prstTxWarp prst="textNoShape">
              <a:avLst/>
            </a:prstTxWarp>
          </a:bodyPr>
          <a:lstStyle/>
          <a:p>
            <a:pPr lvl="0"/>
            <a:r>
              <a:rPr lang="en-US" smtClean="0"/>
              <a:t>Click to edit Master title style</a:t>
            </a:r>
            <a:endParaRPr lang="fr-FR" dirty="0" smtClean="0"/>
          </a:p>
        </p:txBody>
      </p:sp>
      <p:sp>
        <p:nvSpPr>
          <p:cNvPr id="1027" name="Text Placeholder 2"/>
          <p:cNvSpPr>
            <a:spLocks noGrp="1"/>
          </p:cNvSpPr>
          <p:nvPr>
            <p:ph type="body" idx="1"/>
          </p:nvPr>
        </p:nvSpPr>
        <p:spPr bwMode="auto">
          <a:xfrm>
            <a:off x="531788" y="1425038"/>
            <a:ext cx="10460346" cy="43381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smtClean="0"/>
          </a:p>
        </p:txBody>
      </p:sp>
      <p:sp>
        <p:nvSpPr>
          <p:cNvPr id="10" name="Slide Number Placeholder 5"/>
          <p:cNvSpPr txBox="1">
            <a:spLocks/>
          </p:cNvSpPr>
          <p:nvPr/>
        </p:nvSpPr>
        <p:spPr>
          <a:xfrm>
            <a:off x="531795" y="6306259"/>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2390">
              <a:defRPr/>
            </a:pPr>
            <a:fld id="{314D992F-7007-473D-9CAC-8B17A67E3C5E}" type="slidenum">
              <a:rPr lang="fr-FR" smtClean="0">
                <a:solidFill>
                  <a:srgbClr val="3C3732"/>
                </a:solidFill>
              </a:rPr>
              <a:pPr algn="l" defTabSz="892390">
                <a:defRPr/>
              </a:pPr>
              <a:t>‹N°›</a:t>
            </a:fld>
            <a:endParaRPr lang="fr-FR" dirty="0">
              <a:solidFill>
                <a:srgbClr val="3C3732"/>
              </a:solidFill>
            </a:endParaRPr>
          </a:p>
        </p:txBody>
      </p:sp>
      <p:pic>
        <p:nvPicPr>
          <p:cNvPr id="8" name="Picture 7" descr="Logo SNCF mini.emf"/>
          <p:cNvPicPr>
            <a:picLocks noChangeAspect="1"/>
          </p:cNvPicPr>
          <p:nvPr/>
        </p:nvPicPr>
        <p:blipFill>
          <a:blip r:embed="rId4" cstate="screen"/>
          <a:srcRect l="8576" t="8021" r="5079" b="11767"/>
          <a:stretch>
            <a:fillRect/>
          </a:stretch>
        </p:blipFill>
        <p:spPr>
          <a:xfrm>
            <a:off x="10624579" y="5902289"/>
            <a:ext cx="771249" cy="453606"/>
          </a:xfrm>
          <a:prstGeom prst="rect">
            <a:avLst/>
          </a:prstGeom>
        </p:spPr>
      </p:pic>
    </p:spTree>
  </p:cSld>
  <p:clrMap bg1="lt1" tx1="dk1" bg2="lt2" tx2="dk2" accent1="accent1" accent2="accent2" accent3="accent3" accent4="accent4" accent5="accent5" accent6="accent6" hlink="hlink" folHlink="folHlink"/>
  <p:hf hdr="0" ftr="0" dt="0"/>
  <p:txStyles>
    <p:titleStyle>
      <a:lvl1pPr algn="l" rtl="0" eaLnBrk="1" fontAlgn="base" hangingPunct="1">
        <a:lnSpc>
          <a:spcPct val="90000"/>
        </a:lnSpc>
        <a:spcBef>
          <a:spcPct val="0"/>
        </a:spcBef>
        <a:spcAft>
          <a:spcPct val="0"/>
        </a:spcAft>
        <a:defRPr sz="2300" b="0" kern="1200" cap="all" baseline="0">
          <a:solidFill>
            <a:schemeClr val="accent1"/>
          </a:solidFill>
          <a:latin typeface="+mj-lt"/>
          <a:ea typeface="+mj-ea"/>
          <a:cs typeface="+mj-cs"/>
        </a:defRPr>
      </a:lvl1pPr>
      <a:lvl2pPr algn="l" rtl="0" eaLnBrk="1" fontAlgn="base" hangingPunct="1">
        <a:spcBef>
          <a:spcPct val="0"/>
        </a:spcBef>
        <a:spcAft>
          <a:spcPct val="0"/>
        </a:spcAft>
        <a:defRPr sz="2300" b="1">
          <a:solidFill>
            <a:schemeClr val="tx2"/>
          </a:solidFill>
          <a:latin typeface="Arial" charset="0"/>
        </a:defRPr>
      </a:lvl2pPr>
      <a:lvl3pPr algn="l" rtl="0" eaLnBrk="1" fontAlgn="base" hangingPunct="1">
        <a:spcBef>
          <a:spcPct val="0"/>
        </a:spcBef>
        <a:spcAft>
          <a:spcPct val="0"/>
        </a:spcAft>
        <a:defRPr sz="2300" b="1">
          <a:solidFill>
            <a:schemeClr val="tx2"/>
          </a:solidFill>
          <a:latin typeface="Arial" charset="0"/>
        </a:defRPr>
      </a:lvl3pPr>
      <a:lvl4pPr algn="l" rtl="0" eaLnBrk="1" fontAlgn="base" hangingPunct="1">
        <a:spcBef>
          <a:spcPct val="0"/>
        </a:spcBef>
        <a:spcAft>
          <a:spcPct val="0"/>
        </a:spcAft>
        <a:defRPr sz="2300" b="1">
          <a:solidFill>
            <a:schemeClr val="tx2"/>
          </a:solidFill>
          <a:latin typeface="Arial" charset="0"/>
        </a:defRPr>
      </a:lvl4pPr>
      <a:lvl5pPr algn="l" rtl="0" eaLnBrk="1" fontAlgn="base" hangingPunct="1">
        <a:spcBef>
          <a:spcPct val="0"/>
        </a:spcBef>
        <a:spcAft>
          <a:spcPct val="0"/>
        </a:spcAft>
        <a:defRPr sz="2300" b="1">
          <a:solidFill>
            <a:schemeClr val="tx2"/>
          </a:solidFill>
          <a:latin typeface="Arial" charset="0"/>
        </a:defRPr>
      </a:lvl5pPr>
      <a:lvl6pPr marL="446195" algn="l" rtl="0" eaLnBrk="1" fontAlgn="base" hangingPunct="1">
        <a:spcBef>
          <a:spcPct val="0"/>
        </a:spcBef>
        <a:spcAft>
          <a:spcPct val="0"/>
        </a:spcAft>
        <a:defRPr sz="2300" b="1">
          <a:solidFill>
            <a:schemeClr val="tx2"/>
          </a:solidFill>
          <a:latin typeface="Arial" charset="0"/>
        </a:defRPr>
      </a:lvl6pPr>
      <a:lvl7pPr marL="892390" algn="l" rtl="0" eaLnBrk="1" fontAlgn="base" hangingPunct="1">
        <a:spcBef>
          <a:spcPct val="0"/>
        </a:spcBef>
        <a:spcAft>
          <a:spcPct val="0"/>
        </a:spcAft>
        <a:defRPr sz="2300" b="1">
          <a:solidFill>
            <a:schemeClr val="tx2"/>
          </a:solidFill>
          <a:latin typeface="Arial" charset="0"/>
        </a:defRPr>
      </a:lvl7pPr>
      <a:lvl8pPr marL="1338601" algn="l" rtl="0" eaLnBrk="1" fontAlgn="base" hangingPunct="1">
        <a:spcBef>
          <a:spcPct val="0"/>
        </a:spcBef>
        <a:spcAft>
          <a:spcPct val="0"/>
        </a:spcAft>
        <a:defRPr sz="2300" b="1">
          <a:solidFill>
            <a:schemeClr val="tx2"/>
          </a:solidFill>
          <a:latin typeface="Arial" charset="0"/>
        </a:defRPr>
      </a:lvl8pPr>
      <a:lvl9pPr marL="1784790" algn="l" rtl="0" eaLnBrk="1" fontAlgn="base" hangingPunct="1">
        <a:spcBef>
          <a:spcPct val="0"/>
        </a:spcBef>
        <a:spcAft>
          <a:spcPct val="0"/>
        </a:spcAft>
        <a:defRPr sz="2300" b="1">
          <a:solidFill>
            <a:schemeClr val="tx2"/>
          </a:solidFill>
          <a:latin typeface="Arial" charset="0"/>
        </a:defRPr>
      </a:lvl9pPr>
    </p:titleStyle>
    <p:bodyStyle>
      <a:lvl1pPr marL="0" indent="0" algn="l" rtl="0" eaLnBrk="1" fontAlgn="base" hangingPunct="1">
        <a:spcBef>
          <a:spcPct val="20000"/>
        </a:spcBef>
        <a:spcAft>
          <a:spcPct val="0"/>
        </a:spcAft>
        <a:buClr>
          <a:schemeClr val="accent1"/>
        </a:buClr>
        <a:defRPr sz="1600" b="1" kern="1200">
          <a:solidFill>
            <a:schemeClr val="accent1"/>
          </a:solidFill>
          <a:latin typeface="+mn-lt"/>
          <a:ea typeface="+mn-ea"/>
          <a:cs typeface="+mn-cs"/>
        </a:defRPr>
      </a:lvl1pPr>
      <a:lvl2pPr marL="446195" indent="-223097" algn="l" rtl="0" eaLnBrk="1" fontAlgn="base" hangingPunct="1">
        <a:spcBef>
          <a:spcPct val="20000"/>
        </a:spcBef>
        <a:spcAft>
          <a:spcPct val="0"/>
        </a:spcAft>
        <a:buClr>
          <a:schemeClr val="accent1"/>
        </a:buClr>
        <a:buSzPct val="110000"/>
        <a:buFont typeface="Arial" pitchFamily="34" charset="0"/>
        <a:buChar char="•"/>
        <a:defRPr sz="1600" kern="1200">
          <a:solidFill>
            <a:srgbClr val="009AA6"/>
          </a:solidFill>
          <a:latin typeface="+mn-lt"/>
          <a:ea typeface="+mn-ea"/>
          <a:cs typeface="+mn-cs"/>
        </a:defRPr>
      </a:lvl2pPr>
      <a:lvl3pPr marL="892390" indent="-223097" algn="l" rtl="0" eaLnBrk="1" fontAlgn="base" hangingPunct="1">
        <a:spcBef>
          <a:spcPct val="20000"/>
        </a:spcBef>
        <a:spcAft>
          <a:spcPct val="0"/>
        </a:spcAft>
        <a:buClr>
          <a:schemeClr val="tx1"/>
        </a:buClr>
        <a:buFont typeface="Arial" pitchFamily="34" charset="0"/>
        <a:buChar char="•"/>
        <a:defRPr sz="1600" kern="1200">
          <a:solidFill>
            <a:schemeClr val="tx1"/>
          </a:solidFill>
          <a:latin typeface="+mn-lt"/>
          <a:ea typeface="+mn-ea"/>
          <a:cs typeface="+mn-cs"/>
        </a:defRPr>
      </a:lvl3pPr>
      <a:lvl4pPr marL="1343245" indent="-226191"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4pPr>
      <a:lvl5pPr marL="2009450" indent="-224654"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5pPr>
      <a:lvl6pPr marL="2454109" indent="-223097" algn="l" defTabSz="8923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00297" indent="-223097" algn="l" defTabSz="8923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46493" indent="-223097" algn="l" defTabSz="8923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92697" indent="-223097" algn="l" defTabSz="8923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92390" rtl="0" eaLnBrk="1" latinLnBrk="0" hangingPunct="1">
        <a:defRPr sz="1700" kern="1200">
          <a:solidFill>
            <a:schemeClr val="tx1"/>
          </a:solidFill>
          <a:latin typeface="+mn-lt"/>
          <a:ea typeface="+mn-ea"/>
          <a:cs typeface="+mn-cs"/>
        </a:defRPr>
      </a:lvl1pPr>
      <a:lvl2pPr marL="446195" algn="l" defTabSz="892390" rtl="0" eaLnBrk="1" latinLnBrk="0" hangingPunct="1">
        <a:defRPr sz="1700" kern="1200">
          <a:solidFill>
            <a:schemeClr val="tx1"/>
          </a:solidFill>
          <a:latin typeface="+mn-lt"/>
          <a:ea typeface="+mn-ea"/>
          <a:cs typeface="+mn-cs"/>
        </a:defRPr>
      </a:lvl2pPr>
      <a:lvl3pPr marL="892390" algn="l" defTabSz="892390" rtl="0" eaLnBrk="1" latinLnBrk="0" hangingPunct="1">
        <a:defRPr sz="1700" kern="1200">
          <a:solidFill>
            <a:schemeClr val="tx1"/>
          </a:solidFill>
          <a:latin typeface="+mn-lt"/>
          <a:ea typeface="+mn-ea"/>
          <a:cs typeface="+mn-cs"/>
        </a:defRPr>
      </a:lvl3pPr>
      <a:lvl4pPr marL="1338601" algn="l" defTabSz="892390" rtl="0" eaLnBrk="1" latinLnBrk="0" hangingPunct="1">
        <a:defRPr sz="1700" kern="1200">
          <a:solidFill>
            <a:schemeClr val="tx1"/>
          </a:solidFill>
          <a:latin typeface="+mn-lt"/>
          <a:ea typeface="+mn-ea"/>
          <a:cs typeface="+mn-cs"/>
        </a:defRPr>
      </a:lvl4pPr>
      <a:lvl5pPr marL="1784790" algn="l" defTabSz="892390" rtl="0" eaLnBrk="1" latinLnBrk="0" hangingPunct="1">
        <a:defRPr sz="1700" kern="1200">
          <a:solidFill>
            <a:schemeClr val="tx1"/>
          </a:solidFill>
          <a:latin typeface="+mn-lt"/>
          <a:ea typeface="+mn-ea"/>
          <a:cs typeface="+mn-cs"/>
        </a:defRPr>
      </a:lvl5pPr>
      <a:lvl6pPr marL="2231000" algn="l" defTabSz="892390" rtl="0" eaLnBrk="1" latinLnBrk="0" hangingPunct="1">
        <a:defRPr sz="1700" kern="1200">
          <a:solidFill>
            <a:schemeClr val="tx1"/>
          </a:solidFill>
          <a:latin typeface="+mn-lt"/>
          <a:ea typeface="+mn-ea"/>
          <a:cs typeface="+mn-cs"/>
        </a:defRPr>
      </a:lvl6pPr>
      <a:lvl7pPr marL="2677195" algn="l" defTabSz="892390" rtl="0" eaLnBrk="1" latinLnBrk="0" hangingPunct="1">
        <a:defRPr sz="1700" kern="1200">
          <a:solidFill>
            <a:schemeClr val="tx1"/>
          </a:solidFill>
          <a:latin typeface="+mn-lt"/>
          <a:ea typeface="+mn-ea"/>
          <a:cs typeface="+mn-cs"/>
        </a:defRPr>
      </a:lvl7pPr>
      <a:lvl8pPr marL="3123401" algn="l" defTabSz="892390" rtl="0" eaLnBrk="1" latinLnBrk="0" hangingPunct="1">
        <a:defRPr sz="1700" kern="1200">
          <a:solidFill>
            <a:schemeClr val="tx1"/>
          </a:solidFill>
          <a:latin typeface="+mn-lt"/>
          <a:ea typeface="+mn-ea"/>
          <a:cs typeface="+mn-cs"/>
        </a:defRPr>
      </a:lvl8pPr>
      <a:lvl9pPr marL="3569594" algn="l" defTabSz="892390"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nvGraphicFramePr>
        <p:xfrm>
          <a:off x="1927" y="1509"/>
          <a:ext cx="1847" cy="1500"/>
        </p:xfrm>
        <a:graphic>
          <a:graphicData uri="http://schemas.openxmlformats.org/presentationml/2006/ole">
            <p:oleObj spid="_x0000_s440334" name="think-cell Slide" r:id="rId3" imgW="360" imgH="360" progId="">
              <p:embed/>
            </p:oleObj>
          </a:graphicData>
        </a:graphic>
      </p:graphicFrame>
      <p:sp>
        <p:nvSpPr>
          <p:cNvPr id="1026" name="Title Placeholder 1"/>
          <p:cNvSpPr>
            <a:spLocks noGrp="1"/>
          </p:cNvSpPr>
          <p:nvPr>
            <p:ph type="title"/>
          </p:nvPr>
        </p:nvSpPr>
        <p:spPr bwMode="auto">
          <a:xfrm>
            <a:off x="531788" y="153012"/>
            <a:ext cx="10460346" cy="786022"/>
          </a:xfrm>
          <a:prstGeom prst="rect">
            <a:avLst/>
          </a:prstGeom>
          <a:noFill/>
          <a:ln w="9525">
            <a:noFill/>
            <a:miter lim="800000"/>
            <a:headEnd/>
            <a:tailEnd/>
          </a:ln>
        </p:spPr>
        <p:txBody>
          <a:bodyPr vert="horz" wrap="square" lIns="0" tIns="44632" rIns="0" bIns="44632" numCol="1" anchor="t" anchorCtr="0" compatLnSpc="1">
            <a:prstTxWarp prst="textNoShape">
              <a:avLst/>
            </a:prstTxWarp>
          </a:bodyPr>
          <a:lstStyle/>
          <a:p>
            <a:pPr lvl="0"/>
            <a:r>
              <a:rPr lang="en-US" smtClean="0"/>
              <a:t>Click to edit Master title style</a:t>
            </a:r>
            <a:endParaRPr lang="fr-FR" dirty="0" smtClean="0"/>
          </a:p>
        </p:txBody>
      </p:sp>
      <p:sp>
        <p:nvSpPr>
          <p:cNvPr id="1027" name="Text Placeholder 2"/>
          <p:cNvSpPr>
            <a:spLocks noGrp="1"/>
          </p:cNvSpPr>
          <p:nvPr>
            <p:ph type="body" idx="1"/>
          </p:nvPr>
        </p:nvSpPr>
        <p:spPr bwMode="auto">
          <a:xfrm>
            <a:off x="531788" y="1425038"/>
            <a:ext cx="10460346" cy="43381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smtClean="0"/>
          </a:p>
        </p:txBody>
      </p:sp>
      <p:sp>
        <p:nvSpPr>
          <p:cNvPr id="10" name="Slide Number Placeholder 5"/>
          <p:cNvSpPr txBox="1">
            <a:spLocks/>
          </p:cNvSpPr>
          <p:nvPr/>
        </p:nvSpPr>
        <p:spPr>
          <a:xfrm>
            <a:off x="531795" y="6306257"/>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2556">
              <a:defRPr/>
            </a:pPr>
            <a:fld id="{314D992F-7007-473D-9CAC-8B17A67E3C5E}" type="slidenum">
              <a:rPr lang="fr-FR" smtClean="0">
                <a:solidFill>
                  <a:srgbClr val="3C3732"/>
                </a:solidFill>
              </a:rPr>
              <a:pPr algn="l" defTabSz="892556">
                <a:defRPr/>
              </a:pPr>
              <a:t>‹N°›</a:t>
            </a:fld>
            <a:endParaRPr lang="fr-FR" dirty="0">
              <a:solidFill>
                <a:srgbClr val="3C3732"/>
              </a:solidFill>
            </a:endParaRPr>
          </a:p>
        </p:txBody>
      </p:sp>
      <p:pic>
        <p:nvPicPr>
          <p:cNvPr id="8" name="Picture 7" descr="Logo SNCF mini.emf"/>
          <p:cNvPicPr>
            <a:picLocks noChangeAspect="1"/>
          </p:cNvPicPr>
          <p:nvPr/>
        </p:nvPicPr>
        <p:blipFill>
          <a:blip r:embed="rId4" cstate="screen"/>
          <a:srcRect l="8576" t="8021" r="5079" b="11767"/>
          <a:stretch>
            <a:fillRect/>
          </a:stretch>
        </p:blipFill>
        <p:spPr>
          <a:xfrm>
            <a:off x="10624579" y="5902289"/>
            <a:ext cx="771249" cy="453606"/>
          </a:xfrm>
          <a:prstGeom prst="rect">
            <a:avLst/>
          </a:prstGeom>
        </p:spPr>
      </p:pic>
    </p:spTree>
  </p:cSld>
  <p:clrMap bg1="lt1" tx1="dk1" bg2="lt2" tx2="dk2" accent1="accent1" accent2="accent2" accent3="accent3" accent4="accent4" accent5="accent5" accent6="accent6" hlink="hlink" folHlink="folHlink"/>
  <p:hf hdr="0" ftr="0" dt="0"/>
  <p:txStyles>
    <p:titleStyle>
      <a:lvl1pPr algn="l" rtl="0" eaLnBrk="1" fontAlgn="base" hangingPunct="1">
        <a:lnSpc>
          <a:spcPct val="90000"/>
        </a:lnSpc>
        <a:spcBef>
          <a:spcPct val="0"/>
        </a:spcBef>
        <a:spcAft>
          <a:spcPct val="0"/>
        </a:spcAft>
        <a:defRPr sz="2300" b="0" kern="1200" cap="all" baseline="0">
          <a:solidFill>
            <a:schemeClr val="accent1"/>
          </a:solidFill>
          <a:latin typeface="+mj-lt"/>
          <a:ea typeface="+mj-ea"/>
          <a:cs typeface="+mj-cs"/>
        </a:defRPr>
      </a:lvl1pPr>
      <a:lvl2pPr algn="l" rtl="0" eaLnBrk="1" fontAlgn="base" hangingPunct="1">
        <a:spcBef>
          <a:spcPct val="0"/>
        </a:spcBef>
        <a:spcAft>
          <a:spcPct val="0"/>
        </a:spcAft>
        <a:defRPr sz="2300" b="1">
          <a:solidFill>
            <a:schemeClr val="tx2"/>
          </a:solidFill>
          <a:latin typeface="Arial" charset="0"/>
        </a:defRPr>
      </a:lvl2pPr>
      <a:lvl3pPr algn="l" rtl="0" eaLnBrk="1" fontAlgn="base" hangingPunct="1">
        <a:spcBef>
          <a:spcPct val="0"/>
        </a:spcBef>
        <a:spcAft>
          <a:spcPct val="0"/>
        </a:spcAft>
        <a:defRPr sz="2300" b="1">
          <a:solidFill>
            <a:schemeClr val="tx2"/>
          </a:solidFill>
          <a:latin typeface="Arial" charset="0"/>
        </a:defRPr>
      </a:lvl3pPr>
      <a:lvl4pPr algn="l" rtl="0" eaLnBrk="1" fontAlgn="base" hangingPunct="1">
        <a:spcBef>
          <a:spcPct val="0"/>
        </a:spcBef>
        <a:spcAft>
          <a:spcPct val="0"/>
        </a:spcAft>
        <a:defRPr sz="2300" b="1">
          <a:solidFill>
            <a:schemeClr val="tx2"/>
          </a:solidFill>
          <a:latin typeface="Arial" charset="0"/>
        </a:defRPr>
      </a:lvl4pPr>
      <a:lvl5pPr algn="l" rtl="0" eaLnBrk="1" fontAlgn="base" hangingPunct="1">
        <a:spcBef>
          <a:spcPct val="0"/>
        </a:spcBef>
        <a:spcAft>
          <a:spcPct val="0"/>
        </a:spcAft>
        <a:defRPr sz="2300" b="1">
          <a:solidFill>
            <a:schemeClr val="tx2"/>
          </a:solidFill>
          <a:latin typeface="Arial" charset="0"/>
        </a:defRPr>
      </a:lvl5pPr>
      <a:lvl6pPr marL="446277" algn="l" rtl="0" eaLnBrk="1" fontAlgn="base" hangingPunct="1">
        <a:spcBef>
          <a:spcPct val="0"/>
        </a:spcBef>
        <a:spcAft>
          <a:spcPct val="0"/>
        </a:spcAft>
        <a:defRPr sz="2300" b="1">
          <a:solidFill>
            <a:schemeClr val="tx2"/>
          </a:solidFill>
          <a:latin typeface="Arial" charset="0"/>
        </a:defRPr>
      </a:lvl6pPr>
      <a:lvl7pPr marL="892556" algn="l" rtl="0" eaLnBrk="1" fontAlgn="base" hangingPunct="1">
        <a:spcBef>
          <a:spcPct val="0"/>
        </a:spcBef>
        <a:spcAft>
          <a:spcPct val="0"/>
        </a:spcAft>
        <a:defRPr sz="2300" b="1">
          <a:solidFill>
            <a:schemeClr val="tx2"/>
          </a:solidFill>
          <a:latin typeface="Arial" charset="0"/>
        </a:defRPr>
      </a:lvl7pPr>
      <a:lvl8pPr marL="1338848" algn="l" rtl="0" eaLnBrk="1" fontAlgn="base" hangingPunct="1">
        <a:spcBef>
          <a:spcPct val="0"/>
        </a:spcBef>
        <a:spcAft>
          <a:spcPct val="0"/>
        </a:spcAft>
        <a:defRPr sz="2300" b="1">
          <a:solidFill>
            <a:schemeClr val="tx2"/>
          </a:solidFill>
          <a:latin typeface="Arial" charset="0"/>
        </a:defRPr>
      </a:lvl8pPr>
      <a:lvl9pPr marL="1785119" algn="l" rtl="0" eaLnBrk="1" fontAlgn="base" hangingPunct="1">
        <a:spcBef>
          <a:spcPct val="0"/>
        </a:spcBef>
        <a:spcAft>
          <a:spcPct val="0"/>
        </a:spcAft>
        <a:defRPr sz="2300" b="1">
          <a:solidFill>
            <a:schemeClr val="tx2"/>
          </a:solidFill>
          <a:latin typeface="Arial" charset="0"/>
        </a:defRPr>
      </a:lvl9pPr>
    </p:titleStyle>
    <p:bodyStyle>
      <a:lvl1pPr marL="0" indent="0" algn="l" rtl="0" eaLnBrk="1" fontAlgn="base" hangingPunct="1">
        <a:spcBef>
          <a:spcPct val="20000"/>
        </a:spcBef>
        <a:spcAft>
          <a:spcPct val="0"/>
        </a:spcAft>
        <a:buClr>
          <a:schemeClr val="accent1"/>
        </a:buClr>
        <a:defRPr sz="1600" b="1" kern="1200">
          <a:solidFill>
            <a:schemeClr val="accent1"/>
          </a:solidFill>
          <a:latin typeface="+mn-lt"/>
          <a:ea typeface="+mn-ea"/>
          <a:cs typeface="+mn-cs"/>
        </a:defRPr>
      </a:lvl1pPr>
      <a:lvl2pPr marL="446277" indent="-223139" algn="l" rtl="0" eaLnBrk="1" fontAlgn="base" hangingPunct="1">
        <a:spcBef>
          <a:spcPct val="20000"/>
        </a:spcBef>
        <a:spcAft>
          <a:spcPct val="0"/>
        </a:spcAft>
        <a:buClr>
          <a:schemeClr val="accent1"/>
        </a:buClr>
        <a:buSzPct val="110000"/>
        <a:buFont typeface="Arial" pitchFamily="34" charset="0"/>
        <a:buChar char="•"/>
        <a:defRPr sz="1600" kern="1200">
          <a:solidFill>
            <a:srgbClr val="009AA6"/>
          </a:solidFill>
          <a:latin typeface="+mn-lt"/>
          <a:ea typeface="+mn-ea"/>
          <a:cs typeface="+mn-cs"/>
        </a:defRPr>
      </a:lvl2pPr>
      <a:lvl3pPr marL="892556" indent="-223139" algn="l" rtl="0" eaLnBrk="1" fontAlgn="base" hangingPunct="1">
        <a:spcBef>
          <a:spcPct val="20000"/>
        </a:spcBef>
        <a:spcAft>
          <a:spcPct val="0"/>
        </a:spcAft>
        <a:buClr>
          <a:schemeClr val="tx1"/>
        </a:buClr>
        <a:buFont typeface="Arial" pitchFamily="34" charset="0"/>
        <a:buChar char="•"/>
        <a:defRPr sz="1600" kern="1200">
          <a:solidFill>
            <a:schemeClr val="tx1"/>
          </a:solidFill>
          <a:latin typeface="+mn-lt"/>
          <a:ea typeface="+mn-ea"/>
          <a:cs typeface="+mn-cs"/>
        </a:defRPr>
      </a:lvl3pPr>
      <a:lvl4pPr marL="1343493" indent="-226232"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4pPr>
      <a:lvl5pPr marL="2009821" indent="-224695"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5pPr>
      <a:lvl6pPr marL="2454563" indent="-223139" algn="l" defTabSz="8925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00833" indent="-223139" algn="l" defTabSz="8925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47112" indent="-223139" algn="l" defTabSz="8925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93399" indent="-223139" algn="l" defTabSz="8925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92556" rtl="0" eaLnBrk="1" latinLnBrk="0" hangingPunct="1">
        <a:defRPr sz="1700" kern="1200">
          <a:solidFill>
            <a:schemeClr val="tx1"/>
          </a:solidFill>
          <a:latin typeface="+mn-lt"/>
          <a:ea typeface="+mn-ea"/>
          <a:cs typeface="+mn-cs"/>
        </a:defRPr>
      </a:lvl1pPr>
      <a:lvl2pPr marL="446277" algn="l" defTabSz="892556" rtl="0" eaLnBrk="1" latinLnBrk="0" hangingPunct="1">
        <a:defRPr sz="1700" kern="1200">
          <a:solidFill>
            <a:schemeClr val="tx1"/>
          </a:solidFill>
          <a:latin typeface="+mn-lt"/>
          <a:ea typeface="+mn-ea"/>
          <a:cs typeface="+mn-cs"/>
        </a:defRPr>
      </a:lvl2pPr>
      <a:lvl3pPr marL="892556" algn="l" defTabSz="892556" rtl="0" eaLnBrk="1" latinLnBrk="0" hangingPunct="1">
        <a:defRPr sz="1700" kern="1200">
          <a:solidFill>
            <a:schemeClr val="tx1"/>
          </a:solidFill>
          <a:latin typeface="+mn-lt"/>
          <a:ea typeface="+mn-ea"/>
          <a:cs typeface="+mn-cs"/>
        </a:defRPr>
      </a:lvl3pPr>
      <a:lvl4pPr marL="1338848" algn="l" defTabSz="892556" rtl="0" eaLnBrk="1" latinLnBrk="0" hangingPunct="1">
        <a:defRPr sz="1700" kern="1200">
          <a:solidFill>
            <a:schemeClr val="tx1"/>
          </a:solidFill>
          <a:latin typeface="+mn-lt"/>
          <a:ea typeface="+mn-ea"/>
          <a:cs typeface="+mn-cs"/>
        </a:defRPr>
      </a:lvl4pPr>
      <a:lvl5pPr marL="1785119" algn="l" defTabSz="892556" rtl="0" eaLnBrk="1" latinLnBrk="0" hangingPunct="1">
        <a:defRPr sz="1700" kern="1200">
          <a:solidFill>
            <a:schemeClr val="tx1"/>
          </a:solidFill>
          <a:latin typeface="+mn-lt"/>
          <a:ea typeface="+mn-ea"/>
          <a:cs typeface="+mn-cs"/>
        </a:defRPr>
      </a:lvl5pPr>
      <a:lvl6pPr marL="2231413" algn="l" defTabSz="892556" rtl="0" eaLnBrk="1" latinLnBrk="0" hangingPunct="1">
        <a:defRPr sz="1700" kern="1200">
          <a:solidFill>
            <a:schemeClr val="tx1"/>
          </a:solidFill>
          <a:latin typeface="+mn-lt"/>
          <a:ea typeface="+mn-ea"/>
          <a:cs typeface="+mn-cs"/>
        </a:defRPr>
      </a:lvl6pPr>
      <a:lvl7pPr marL="2677690" algn="l" defTabSz="892556" rtl="0" eaLnBrk="1" latinLnBrk="0" hangingPunct="1">
        <a:defRPr sz="1700" kern="1200">
          <a:solidFill>
            <a:schemeClr val="tx1"/>
          </a:solidFill>
          <a:latin typeface="+mn-lt"/>
          <a:ea typeface="+mn-ea"/>
          <a:cs typeface="+mn-cs"/>
        </a:defRPr>
      </a:lvl7pPr>
      <a:lvl8pPr marL="3123977" algn="l" defTabSz="892556" rtl="0" eaLnBrk="1" latinLnBrk="0" hangingPunct="1">
        <a:defRPr sz="1700" kern="1200">
          <a:solidFill>
            <a:schemeClr val="tx1"/>
          </a:solidFill>
          <a:latin typeface="+mn-lt"/>
          <a:ea typeface="+mn-ea"/>
          <a:cs typeface="+mn-cs"/>
        </a:defRPr>
      </a:lvl8pPr>
      <a:lvl9pPr marL="3570253" algn="l" defTabSz="892556" rtl="0" eaLnBrk="1" latinLnBrk="0" hangingPunct="1">
        <a:defRPr sz="1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nvGraphicFramePr>
        <p:xfrm>
          <a:off x="1924" y="1509"/>
          <a:ext cx="1847" cy="1500"/>
        </p:xfrm>
        <a:graphic>
          <a:graphicData uri="http://schemas.openxmlformats.org/presentationml/2006/ole">
            <p:oleObj spid="_x0000_s442382" name="think-cell Slide" r:id="rId3" imgW="360" imgH="360" progId="">
              <p:embed/>
            </p:oleObj>
          </a:graphicData>
        </a:graphic>
      </p:graphicFrame>
      <p:sp>
        <p:nvSpPr>
          <p:cNvPr id="1026" name="Title Placeholder 1"/>
          <p:cNvSpPr>
            <a:spLocks noGrp="1"/>
          </p:cNvSpPr>
          <p:nvPr>
            <p:ph type="title"/>
          </p:nvPr>
        </p:nvSpPr>
        <p:spPr bwMode="auto">
          <a:xfrm>
            <a:off x="531788" y="153012"/>
            <a:ext cx="10460346" cy="786022"/>
          </a:xfrm>
          <a:prstGeom prst="rect">
            <a:avLst/>
          </a:prstGeom>
          <a:noFill/>
          <a:ln w="9525">
            <a:noFill/>
            <a:miter lim="800000"/>
            <a:headEnd/>
            <a:tailEnd/>
          </a:ln>
        </p:spPr>
        <p:txBody>
          <a:bodyPr vert="horz" wrap="square" lIns="0" tIns="44644" rIns="0" bIns="44644" numCol="1" anchor="t" anchorCtr="0" compatLnSpc="1">
            <a:prstTxWarp prst="textNoShape">
              <a:avLst/>
            </a:prstTxWarp>
          </a:bodyPr>
          <a:lstStyle/>
          <a:p>
            <a:pPr lvl="0"/>
            <a:r>
              <a:rPr lang="en-US" smtClean="0"/>
              <a:t>Click to edit Master title style</a:t>
            </a:r>
            <a:endParaRPr lang="fr-FR" dirty="0" smtClean="0"/>
          </a:p>
        </p:txBody>
      </p:sp>
      <p:sp>
        <p:nvSpPr>
          <p:cNvPr id="1027" name="Text Placeholder 2"/>
          <p:cNvSpPr>
            <a:spLocks noGrp="1"/>
          </p:cNvSpPr>
          <p:nvPr>
            <p:ph type="body" idx="1"/>
          </p:nvPr>
        </p:nvSpPr>
        <p:spPr bwMode="auto">
          <a:xfrm>
            <a:off x="531788" y="1425038"/>
            <a:ext cx="10460346" cy="43381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smtClean="0"/>
          </a:p>
        </p:txBody>
      </p:sp>
      <p:sp>
        <p:nvSpPr>
          <p:cNvPr id="10" name="Slide Number Placeholder 5"/>
          <p:cNvSpPr txBox="1">
            <a:spLocks/>
          </p:cNvSpPr>
          <p:nvPr/>
        </p:nvSpPr>
        <p:spPr>
          <a:xfrm>
            <a:off x="531795" y="6306253"/>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2805">
              <a:defRPr/>
            </a:pPr>
            <a:fld id="{314D992F-7007-473D-9CAC-8B17A67E3C5E}" type="slidenum">
              <a:rPr lang="fr-FR" smtClean="0">
                <a:solidFill>
                  <a:srgbClr val="3C3732"/>
                </a:solidFill>
              </a:rPr>
              <a:pPr algn="l" defTabSz="892805">
                <a:defRPr/>
              </a:pPr>
              <a:t>‹N°›</a:t>
            </a:fld>
            <a:endParaRPr lang="fr-FR" dirty="0">
              <a:solidFill>
                <a:srgbClr val="3C3732"/>
              </a:solidFill>
            </a:endParaRPr>
          </a:p>
        </p:txBody>
      </p:sp>
      <p:pic>
        <p:nvPicPr>
          <p:cNvPr id="8" name="Picture 7" descr="Logo SNCF mini.emf"/>
          <p:cNvPicPr>
            <a:picLocks noChangeAspect="1"/>
          </p:cNvPicPr>
          <p:nvPr/>
        </p:nvPicPr>
        <p:blipFill>
          <a:blip r:embed="rId4" cstate="screen"/>
          <a:srcRect l="8576" t="8021" r="5079" b="11767"/>
          <a:stretch>
            <a:fillRect/>
          </a:stretch>
        </p:blipFill>
        <p:spPr>
          <a:xfrm>
            <a:off x="10624579" y="5902289"/>
            <a:ext cx="771249" cy="453606"/>
          </a:xfrm>
          <a:prstGeom prst="rect">
            <a:avLst/>
          </a:prstGeom>
        </p:spPr>
      </p:pic>
    </p:spTree>
  </p:cSld>
  <p:clrMap bg1="lt1" tx1="dk1" bg2="lt2" tx2="dk2" accent1="accent1" accent2="accent2" accent3="accent3" accent4="accent4" accent5="accent5" accent6="accent6" hlink="hlink" folHlink="folHlink"/>
  <p:hf hdr="0" ftr="0" dt="0"/>
  <p:txStyles>
    <p:titleStyle>
      <a:lvl1pPr algn="l" rtl="0" eaLnBrk="1" fontAlgn="base" hangingPunct="1">
        <a:lnSpc>
          <a:spcPct val="90000"/>
        </a:lnSpc>
        <a:spcBef>
          <a:spcPct val="0"/>
        </a:spcBef>
        <a:spcAft>
          <a:spcPct val="0"/>
        </a:spcAft>
        <a:defRPr sz="2300" b="0" kern="1200" cap="all" baseline="0">
          <a:solidFill>
            <a:schemeClr val="accent1"/>
          </a:solidFill>
          <a:latin typeface="+mj-lt"/>
          <a:ea typeface="+mj-ea"/>
          <a:cs typeface="+mj-cs"/>
        </a:defRPr>
      </a:lvl1pPr>
      <a:lvl2pPr algn="l" rtl="0" eaLnBrk="1" fontAlgn="base" hangingPunct="1">
        <a:spcBef>
          <a:spcPct val="0"/>
        </a:spcBef>
        <a:spcAft>
          <a:spcPct val="0"/>
        </a:spcAft>
        <a:defRPr sz="2300" b="1">
          <a:solidFill>
            <a:schemeClr val="tx2"/>
          </a:solidFill>
          <a:latin typeface="Arial" charset="0"/>
        </a:defRPr>
      </a:lvl2pPr>
      <a:lvl3pPr algn="l" rtl="0" eaLnBrk="1" fontAlgn="base" hangingPunct="1">
        <a:spcBef>
          <a:spcPct val="0"/>
        </a:spcBef>
        <a:spcAft>
          <a:spcPct val="0"/>
        </a:spcAft>
        <a:defRPr sz="2300" b="1">
          <a:solidFill>
            <a:schemeClr val="tx2"/>
          </a:solidFill>
          <a:latin typeface="Arial" charset="0"/>
        </a:defRPr>
      </a:lvl3pPr>
      <a:lvl4pPr algn="l" rtl="0" eaLnBrk="1" fontAlgn="base" hangingPunct="1">
        <a:spcBef>
          <a:spcPct val="0"/>
        </a:spcBef>
        <a:spcAft>
          <a:spcPct val="0"/>
        </a:spcAft>
        <a:defRPr sz="2300" b="1">
          <a:solidFill>
            <a:schemeClr val="tx2"/>
          </a:solidFill>
          <a:latin typeface="Arial" charset="0"/>
        </a:defRPr>
      </a:lvl4pPr>
      <a:lvl5pPr algn="l" rtl="0" eaLnBrk="1" fontAlgn="base" hangingPunct="1">
        <a:spcBef>
          <a:spcPct val="0"/>
        </a:spcBef>
        <a:spcAft>
          <a:spcPct val="0"/>
        </a:spcAft>
        <a:defRPr sz="2300" b="1">
          <a:solidFill>
            <a:schemeClr val="tx2"/>
          </a:solidFill>
          <a:latin typeface="Arial" charset="0"/>
        </a:defRPr>
      </a:lvl5pPr>
      <a:lvl6pPr marL="446402" algn="l" rtl="0" eaLnBrk="1" fontAlgn="base" hangingPunct="1">
        <a:spcBef>
          <a:spcPct val="0"/>
        </a:spcBef>
        <a:spcAft>
          <a:spcPct val="0"/>
        </a:spcAft>
        <a:defRPr sz="2300" b="1">
          <a:solidFill>
            <a:schemeClr val="tx2"/>
          </a:solidFill>
          <a:latin typeface="Arial" charset="0"/>
        </a:defRPr>
      </a:lvl6pPr>
      <a:lvl7pPr marL="892805" algn="l" rtl="0" eaLnBrk="1" fontAlgn="base" hangingPunct="1">
        <a:spcBef>
          <a:spcPct val="0"/>
        </a:spcBef>
        <a:spcAft>
          <a:spcPct val="0"/>
        </a:spcAft>
        <a:defRPr sz="2300" b="1">
          <a:solidFill>
            <a:schemeClr val="tx2"/>
          </a:solidFill>
          <a:latin typeface="Arial" charset="0"/>
        </a:defRPr>
      </a:lvl7pPr>
      <a:lvl8pPr marL="1339219" algn="l" rtl="0" eaLnBrk="1" fontAlgn="base" hangingPunct="1">
        <a:spcBef>
          <a:spcPct val="0"/>
        </a:spcBef>
        <a:spcAft>
          <a:spcPct val="0"/>
        </a:spcAft>
        <a:defRPr sz="2300" b="1">
          <a:solidFill>
            <a:schemeClr val="tx2"/>
          </a:solidFill>
          <a:latin typeface="Arial" charset="0"/>
        </a:defRPr>
      </a:lvl8pPr>
      <a:lvl9pPr marL="1785614" algn="l" rtl="0" eaLnBrk="1" fontAlgn="base" hangingPunct="1">
        <a:spcBef>
          <a:spcPct val="0"/>
        </a:spcBef>
        <a:spcAft>
          <a:spcPct val="0"/>
        </a:spcAft>
        <a:defRPr sz="2300" b="1">
          <a:solidFill>
            <a:schemeClr val="tx2"/>
          </a:solidFill>
          <a:latin typeface="Arial" charset="0"/>
        </a:defRPr>
      </a:lvl9pPr>
    </p:titleStyle>
    <p:bodyStyle>
      <a:lvl1pPr marL="0" indent="0" algn="l" rtl="0" eaLnBrk="1" fontAlgn="base" hangingPunct="1">
        <a:spcBef>
          <a:spcPct val="20000"/>
        </a:spcBef>
        <a:spcAft>
          <a:spcPct val="0"/>
        </a:spcAft>
        <a:buClr>
          <a:schemeClr val="accent1"/>
        </a:buClr>
        <a:defRPr sz="1600" b="1" kern="1200">
          <a:solidFill>
            <a:schemeClr val="accent1"/>
          </a:solidFill>
          <a:latin typeface="+mn-lt"/>
          <a:ea typeface="+mn-ea"/>
          <a:cs typeface="+mn-cs"/>
        </a:defRPr>
      </a:lvl1pPr>
      <a:lvl2pPr marL="446402" indent="-223201" algn="l" rtl="0" eaLnBrk="1" fontAlgn="base" hangingPunct="1">
        <a:spcBef>
          <a:spcPct val="20000"/>
        </a:spcBef>
        <a:spcAft>
          <a:spcPct val="0"/>
        </a:spcAft>
        <a:buClr>
          <a:schemeClr val="accent1"/>
        </a:buClr>
        <a:buSzPct val="110000"/>
        <a:buFont typeface="Arial" pitchFamily="34" charset="0"/>
        <a:buChar char="•"/>
        <a:defRPr sz="1600" kern="1200">
          <a:solidFill>
            <a:srgbClr val="009AA6"/>
          </a:solidFill>
          <a:latin typeface="+mn-lt"/>
          <a:ea typeface="+mn-ea"/>
          <a:cs typeface="+mn-cs"/>
        </a:defRPr>
      </a:lvl2pPr>
      <a:lvl3pPr marL="892805" indent="-223201" algn="l" rtl="0" eaLnBrk="1" fontAlgn="base" hangingPunct="1">
        <a:spcBef>
          <a:spcPct val="20000"/>
        </a:spcBef>
        <a:spcAft>
          <a:spcPct val="0"/>
        </a:spcAft>
        <a:buClr>
          <a:schemeClr val="tx1"/>
        </a:buClr>
        <a:buFont typeface="Arial" pitchFamily="34" charset="0"/>
        <a:buChar char="•"/>
        <a:defRPr sz="1600" kern="1200">
          <a:solidFill>
            <a:schemeClr val="tx1"/>
          </a:solidFill>
          <a:latin typeface="+mn-lt"/>
          <a:ea typeface="+mn-ea"/>
          <a:cs typeface="+mn-cs"/>
        </a:defRPr>
      </a:lvl3pPr>
      <a:lvl4pPr marL="1343866" indent="-226294"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4pPr>
      <a:lvl5pPr marL="2010378" indent="-224757"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5pPr>
      <a:lvl6pPr marL="2455244" indent="-223201" algn="l" defTabSz="8928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01638" indent="-223201" algn="l" defTabSz="8928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48039" indent="-223201" algn="l" defTabSz="8928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94451" indent="-223201" algn="l" defTabSz="8928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92805" rtl="0" eaLnBrk="1" latinLnBrk="0" hangingPunct="1">
        <a:defRPr sz="1700" kern="1200">
          <a:solidFill>
            <a:schemeClr val="tx1"/>
          </a:solidFill>
          <a:latin typeface="+mn-lt"/>
          <a:ea typeface="+mn-ea"/>
          <a:cs typeface="+mn-cs"/>
        </a:defRPr>
      </a:lvl1pPr>
      <a:lvl2pPr marL="446402" algn="l" defTabSz="892805" rtl="0" eaLnBrk="1" latinLnBrk="0" hangingPunct="1">
        <a:defRPr sz="1700" kern="1200">
          <a:solidFill>
            <a:schemeClr val="tx1"/>
          </a:solidFill>
          <a:latin typeface="+mn-lt"/>
          <a:ea typeface="+mn-ea"/>
          <a:cs typeface="+mn-cs"/>
        </a:defRPr>
      </a:lvl2pPr>
      <a:lvl3pPr marL="892805" algn="l" defTabSz="892805" rtl="0" eaLnBrk="1" latinLnBrk="0" hangingPunct="1">
        <a:defRPr sz="1700" kern="1200">
          <a:solidFill>
            <a:schemeClr val="tx1"/>
          </a:solidFill>
          <a:latin typeface="+mn-lt"/>
          <a:ea typeface="+mn-ea"/>
          <a:cs typeface="+mn-cs"/>
        </a:defRPr>
      </a:lvl3pPr>
      <a:lvl4pPr marL="1339219" algn="l" defTabSz="892805" rtl="0" eaLnBrk="1" latinLnBrk="0" hangingPunct="1">
        <a:defRPr sz="1700" kern="1200">
          <a:solidFill>
            <a:schemeClr val="tx1"/>
          </a:solidFill>
          <a:latin typeface="+mn-lt"/>
          <a:ea typeface="+mn-ea"/>
          <a:cs typeface="+mn-cs"/>
        </a:defRPr>
      </a:lvl4pPr>
      <a:lvl5pPr marL="1785614" algn="l" defTabSz="892805" rtl="0" eaLnBrk="1" latinLnBrk="0" hangingPunct="1">
        <a:defRPr sz="1700" kern="1200">
          <a:solidFill>
            <a:schemeClr val="tx1"/>
          </a:solidFill>
          <a:latin typeface="+mn-lt"/>
          <a:ea typeface="+mn-ea"/>
          <a:cs typeface="+mn-cs"/>
        </a:defRPr>
      </a:lvl5pPr>
      <a:lvl6pPr marL="2232031" algn="l" defTabSz="892805" rtl="0" eaLnBrk="1" latinLnBrk="0" hangingPunct="1">
        <a:defRPr sz="1700" kern="1200">
          <a:solidFill>
            <a:schemeClr val="tx1"/>
          </a:solidFill>
          <a:latin typeface="+mn-lt"/>
          <a:ea typeface="+mn-ea"/>
          <a:cs typeface="+mn-cs"/>
        </a:defRPr>
      </a:lvl6pPr>
      <a:lvl7pPr marL="2678432" algn="l" defTabSz="892805" rtl="0" eaLnBrk="1" latinLnBrk="0" hangingPunct="1">
        <a:defRPr sz="1700" kern="1200">
          <a:solidFill>
            <a:schemeClr val="tx1"/>
          </a:solidFill>
          <a:latin typeface="+mn-lt"/>
          <a:ea typeface="+mn-ea"/>
          <a:cs typeface="+mn-cs"/>
        </a:defRPr>
      </a:lvl7pPr>
      <a:lvl8pPr marL="3124843" algn="l" defTabSz="892805" rtl="0" eaLnBrk="1" latinLnBrk="0" hangingPunct="1">
        <a:defRPr sz="1700" kern="1200">
          <a:solidFill>
            <a:schemeClr val="tx1"/>
          </a:solidFill>
          <a:latin typeface="+mn-lt"/>
          <a:ea typeface="+mn-ea"/>
          <a:cs typeface="+mn-cs"/>
        </a:defRPr>
      </a:lvl8pPr>
      <a:lvl9pPr marL="3571243" algn="l" defTabSz="892805" rtl="0" eaLnBrk="1" latinLnBrk="0" hangingPunct="1">
        <a:defRPr sz="1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nvGraphicFramePr>
        <p:xfrm>
          <a:off x="1920" y="1509"/>
          <a:ext cx="1847" cy="1500"/>
        </p:xfrm>
        <a:graphic>
          <a:graphicData uri="http://schemas.openxmlformats.org/presentationml/2006/ole">
            <p:oleObj spid="_x0000_s444430" name="think-cell Slide" r:id="rId3" imgW="360" imgH="360" progId="">
              <p:embed/>
            </p:oleObj>
          </a:graphicData>
        </a:graphic>
      </p:graphicFrame>
      <p:sp>
        <p:nvSpPr>
          <p:cNvPr id="1026" name="Title Placeholder 1"/>
          <p:cNvSpPr>
            <a:spLocks noGrp="1"/>
          </p:cNvSpPr>
          <p:nvPr>
            <p:ph type="title"/>
          </p:nvPr>
        </p:nvSpPr>
        <p:spPr bwMode="auto">
          <a:xfrm>
            <a:off x="531788" y="153012"/>
            <a:ext cx="10460346" cy="786022"/>
          </a:xfrm>
          <a:prstGeom prst="rect">
            <a:avLst/>
          </a:prstGeom>
          <a:noFill/>
          <a:ln w="9525">
            <a:noFill/>
            <a:miter lim="800000"/>
            <a:headEnd/>
            <a:tailEnd/>
          </a:ln>
        </p:spPr>
        <p:txBody>
          <a:bodyPr vert="horz" wrap="square" lIns="0" tIns="44661" rIns="0" bIns="44661" numCol="1" anchor="t" anchorCtr="0" compatLnSpc="1">
            <a:prstTxWarp prst="textNoShape">
              <a:avLst/>
            </a:prstTxWarp>
          </a:bodyPr>
          <a:lstStyle/>
          <a:p>
            <a:pPr lvl="0"/>
            <a:r>
              <a:rPr lang="en-US" smtClean="0"/>
              <a:t>Click to edit Master title style</a:t>
            </a:r>
            <a:endParaRPr lang="fr-FR" dirty="0" smtClean="0"/>
          </a:p>
        </p:txBody>
      </p:sp>
      <p:sp>
        <p:nvSpPr>
          <p:cNvPr id="1027" name="Text Placeholder 2"/>
          <p:cNvSpPr>
            <a:spLocks noGrp="1"/>
          </p:cNvSpPr>
          <p:nvPr>
            <p:ph type="body" idx="1"/>
          </p:nvPr>
        </p:nvSpPr>
        <p:spPr bwMode="auto">
          <a:xfrm>
            <a:off x="531788" y="1425038"/>
            <a:ext cx="10460346" cy="43381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smtClean="0"/>
          </a:p>
        </p:txBody>
      </p:sp>
      <p:sp>
        <p:nvSpPr>
          <p:cNvPr id="10" name="Slide Number Placeholder 5"/>
          <p:cNvSpPr txBox="1">
            <a:spLocks/>
          </p:cNvSpPr>
          <p:nvPr/>
        </p:nvSpPr>
        <p:spPr>
          <a:xfrm>
            <a:off x="531795" y="6306247"/>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3134">
              <a:defRPr/>
            </a:pPr>
            <a:fld id="{314D992F-7007-473D-9CAC-8B17A67E3C5E}" type="slidenum">
              <a:rPr lang="fr-FR" smtClean="0">
                <a:solidFill>
                  <a:srgbClr val="3C3732"/>
                </a:solidFill>
              </a:rPr>
              <a:pPr algn="l" defTabSz="893134">
                <a:defRPr/>
              </a:pPr>
              <a:t>‹N°›</a:t>
            </a:fld>
            <a:endParaRPr lang="fr-FR" dirty="0">
              <a:solidFill>
                <a:srgbClr val="3C3732"/>
              </a:solidFill>
            </a:endParaRPr>
          </a:p>
        </p:txBody>
      </p:sp>
      <p:pic>
        <p:nvPicPr>
          <p:cNvPr id="8" name="Picture 7" descr="Logo SNCF mini.emf"/>
          <p:cNvPicPr>
            <a:picLocks noChangeAspect="1"/>
          </p:cNvPicPr>
          <p:nvPr/>
        </p:nvPicPr>
        <p:blipFill>
          <a:blip r:embed="rId4" cstate="screen"/>
          <a:srcRect l="8576" t="8021" r="5079" b="11767"/>
          <a:stretch>
            <a:fillRect/>
          </a:stretch>
        </p:blipFill>
        <p:spPr>
          <a:xfrm>
            <a:off x="10624579" y="5902289"/>
            <a:ext cx="771249" cy="453606"/>
          </a:xfrm>
          <a:prstGeom prst="rect">
            <a:avLst/>
          </a:prstGeom>
        </p:spPr>
      </p:pic>
    </p:spTree>
  </p:cSld>
  <p:clrMap bg1="lt1" tx1="dk1" bg2="lt2" tx2="dk2" accent1="accent1" accent2="accent2" accent3="accent3" accent4="accent4" accent5="accent5" accent6="accent6" hlink="hlink" folHlink="folHlink"/>
  <p:hf hdr="0" ftr="0" dt="0"/>
  <p:txStyles>
    <p:titleStyle>
      <a:lvl1pPr algn="l" rtl="0" eaLnBrk="1" fontAlgn="base" hangingPunct="1">
        <a:lnSpc>
          <a:spcPct val="90000"/>
        </a:lnSpc>
        <a:spcBef>
          <a:spcPct val="0"/>
        </a:spcBef>
        <a:spcAft>
          <a:spcPct val="0"/>
        </a:spcAft>
        <a:defRPr sz="2300" b="0" kern="1200" cap="all" baseline="0">
          <a:solidFill>
            <a:schemeClr val="accent1"/>
          </a:solidFill>
          <a:latin typeface="+mj-lt"/>
          <a:ea typeface="+mj-ea"/>
          <a:cs typeface="+mj-cs"/>
        </a:defRPr>
      </a:lvl1pPr>
      <a:lvl2pPr algn="l" rtl="0" eaLnBrk="1" fontAlgn="base" hangingPunct="1">
        <a:spcBef>
          <a:spcPct val="0"/>
        </a:spcBef>
        <a:spcAft>
          <a:spcPct val="0"/>
        </a:spcAft>
        <a:defRPr sz="2300" b="1">
          <a:solidFill>
            <a:schemeClr val="tx2"/>
          </a:solidFill>
          <a:latin typeface="Arial" charset="0"/>
        </a:defRPr>
      </a:lvl2pPr>
      <a:lvl3pPr algn="l" rtl="0" eaLnBrk="1" fontAlgn="base" hangingPunct="1">
        <a:spcBef>
          <a:spcPct val="0"/>
        </a:spcBef>
        <a:spcAft>
          <a:spcPct val="0"/>
        </a:spcAft>
        <a:defRPr sz="2300" b="1">
          <a:solidFill>
            <a:schemeClr val="tx2"/>
          </a:solidFill>
          <a:latin typeface="Arial" charset="0"/>
        </a:defRPr>
      </a:lvl3pPr>
      <a:lvl4pPr algn="l" rtl="0" eaLnBrk="1" fontAlgn="base" hangingPunct="1">
        <a:spcBef>
          <a:spcPct val="0"/>
        </a:spcBef>
        <a:spcAft>
          <a:spcPct val="0"/>
        </a:spcAft>
        <a:defRPr sz="2300" b="1">
          <a:solidFill>
            <a:schemeClr val="tx2"/>
          </a:solidFill>
          <a:latin typeface="Arial" charset="0"/>
        </a:defRPr>
      </a:lvl4pPr>
      <a:lvl5pPr algn="l" rtl="0" eaLnBrk="1" fontAlgn="base" hangingPunct="1">
        <a:spcBef>
          <a:spcPct val="0"/>
        </a:spcBef>
        <a:spcAft>
          <a:spcPct val="0"/>
        </a:spcAft>
        <a:defRPr sz="2300" b="1">
          <a:solidFill>
            <a:schemeClr val="tx2"/>
          </a:solidFill>
          <a:latin typeface="Arial" charset="0"/>
        </a:defRPr>
      </a:lvl5pPr>
      <a:lvl6pPr marL="446568" algn="l" rtl="0" eaLnBrk="1" fontAlgn="base" hangingPunct="1">
        <a:spcBef>
          <a:spcPct val="0"/>
        </a:spcBef>
        <a:spcAft>
          <a:spcPct val="0"/>
        </a:spcAft>
        <a:defRPr sz="2300" b="1">
          <a:solidFill>
            <a:schemeClr val="tx2"/>
          </a:solidFill>
          <a:latin typeface="Arial" charset="0"/>
        </a:defRPr>
      </a:lvl6pPr>
      <a:lvl7pPr marL="893134" algn="l" rtl="0" eaLnBrk="1" fontAlgn="base" hangingPunct="1">
        <a:spcBef>
          <a:spcPct val="0"/>
        </a:spcBef>
        <a:spcAft>
          <a:spcPct val="0"/>
        </a:spcAft>
        <a:defRPr sz="2300" b="1">
          <a:solidFill>
            <a:schemeClr val="tx2"/>
          </a:solidFill>
          <a:latin typeface="Arial" charset="0"/>
        </a:defRPr>
      </a:lvl7pPr>
      <a:lvl8pPr marL="1339714" algn="l" rtl="0" eaLnBrk="1" fontAlgn="base" hangingPunct="1">
        <a:spcBef>
          <a:spcPct val="0"/>
        </a:spcBef>
        <a:spcAft>
          <a:spcPct val="0"/>
        </a:spcAft>
        <a:defRPr sz="2300" b="1">
          <a:solidFill>
            <a:schemeClr val="tx2"/>
          </a:solidFill>
          <a:latin typeface="Arial" charset="0"/>
        </a:defRPr>
      </a:lvl8pPr>
      <a:lvl9pPr marL="1786275" algn="l" rtl="0" eaLnBrk="1" fontAlgn="base" hangingPunct="1">
        <a:spcBef>
          <a:spcPct val="0"/>
        </a:spcBef>
        <a:spcAft>
          <a:spcPct val="0"/>
        </a:spcAft>
        <a:defRPr sz="2300" b="1">
          <a:solidFill>
            <a:schemeClr val="tx2"/>
          </a:solidFill>
          <a:latin typeface="Arial" charset="0"/>
        </a:defRPr>
      </a:lvl9pPr>
    </p:titleStyle>
    <p:bodyStyle>
      <a:lvl1pPr marL="0" indent="0" algn="l" rtl="0" eaLnBrk="1" fontAlgn="base" hangingPunct="1">
        <a:spcBef>
          <a:spcPct val="20000"/>
        </a:spcBef>
        <a:spcAft>
          <a:spcPct val="0"/>
        </a:spcAft>
        <a:buClr>
          <a:schemeClr val="accent1"/>
        </a:buClr>
        <a:defRPr sz="1600" b="1" kern="1200">
          <a:solidFill>
            <a:schemeClr val="accent1"/>
          </a:solidFill>
          <a:latin typeface="+mn-lt"/>
          <a:ea typeface="+mn-ea"/>
          <a:cs typeface="+mn-cs"/>
        </a:defRPr>
      </a:lvl1pPr>
      <a:lvl2pPr marL="446568" indent="-223283" algn="l" rtl="0" eaLnBrk="1" fontAlgn="base" hangingPunct="1">
        <a:spcBef>
          <a:spcPct val="20000"/>
        </a:spcBef>
        <a:spcAft>
          <a:spcPct val="0"/>
        </a:spcAft>
        <a:buClr>
          <a:schemeClr val="accent1"/>
        </a:buClr>
        <a:buSzPct val="110000"/>
        <a:buFont typeface="Arial" pitchFamily="34" charset="0"/>
        <a:buChar char="•"/>
        <a:defRPr sz="1600" kern="1200">
          <a:solidFill>
            <a:srgbClr val="009AA6"/>
          </a:solidFill>
          <a:latin typeface="+mn-lt"/>
          <a:ea typeface="+mn-ea"/>
          <a:cs typeface="+mn-cs"/>
        </a:defRPr>
      </a:lvl2pPr>
      <a:lvl3pPr marL="893134" indent="-223283" algn="l" rtl="0" eaLnBrk="1" fontAlgn="base" hangingPunct="1">
        <a:spcBef>
          <a:spcPct val="20000"/>
        </a:spcBef>
        <a:spcAft>
          <a:spcPct val="0"/>
        </a:spcAft>
        <a:buClr>
          <a:schemeClr val="tx1"/>
        </a:buClr>
        <a:buFont typeface="Arial" pitchFamily="34" charset="0"/>
        <a:buChar char="•"/>
        <a:defRPr sz="1600" kern="1200">
          <a:solidFill>
            <a:schemeClr val="tx1"/>
          </a:solidFill>
          <a:latin typeface="+mn-lt"/>
          <a:ea typeface="+mn-ea"/>
          <a:cs typeface="+mn-cs"/>
        </a:defRPr>
      </a:lvl3pPr>
      <a:lvl4pPr marL="1344362" indent="-226378"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4pPr>
      <a:lvl5pPr marL="2011120" indent="-224840"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5pPr>
      <a:lvl6pPr marL="2456152" indent="-223283" algn="l" defTabSz="89313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02711" indent="-223283" algn="l" defTabSz="89313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49279" indent="-223283" algn="l" defTabSz="89313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95853" indent="-223283" algn="l" defTabSz="89313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93134" rtl="0" eaLnBrk="1" latinLnBrk="0" hangingPunct="1">
        <a:defRPr sz="1700" kern="1200">
          <a:solidFill>
            <a:schemeClr val="tx1"/>
          </a:solidFill>
          <a:latin typeface="+mn-lt"/>
          <a:ea typeface="+mn-ea"/>
          <a:cs typeface="+mn-cs"/>
        </a:defRPr>
      </a:lvl1pPr>
      <a:lvl2pPr marL="446568" algn="l" defTabSz="893134" rtl="0" eaLnBrk="1" latinLnBrk="0" hangingPunct="1">
        <a:defRPr sz="1700" kern="1200">
          <a:solidFill>
            <a:schemeClr val="tx1"/>
          </a:solidFill>
          <a:latin typeface="+mn-lt"/>
          <a:ea typeface="+mn-ea"/>
          <a:cs typeface="+mn-cs"/>
        </a:defRPr>
      </a:lvl2pPr>
      <a:lvl3pPr marL="893134" algn="l" defTabSz="893134" rtl="0" eaLnBrk="1" latinLnBrk="0" hangingPunct="1">
        <a:defRPr sz="1700" kern="1200">
          <a:solidFill>
            <a:schemeClr val="tx1"/>
          </a:solidFill>
          <a:latin typeface="+mn-lt"/>
          <a:ea typeface="+mn-ea"/>
          <a:cs typeface="+mn-cs"/>
        </a:defRPr>
      </a:lvl3pPr>
      <a:lvl4pPr marL="1339714" algn="l" defTabSz="893134" rtl="0" eaLnBrk="1" latinLnBrk="0" hangingPunct="1">
        <a:defRPr sz="1700" kern="1200">
          <a:solidFill>
            <a:schemeClr val="tx1"/>
          </a:solidFill>
          <a:latin typeface="+mn-lt"/>
          <a:ea typeface="+mn-ea"/>
          <a:cs typeface="+mn-cs"/>
        </a:defRPr>
      </a:lvl4pPr>
      <a:lvl5pPr marL="1786275" algn="l" defTabSz="893134" rtl="0" eaLnBrk="1" latinLnBrk="0" hangingPunct="1">
        <a:defRPr sz="1700" kern="1200">
          <a:solidFill>
            <a:schemeClr val="tx1"/>
          </a:solidFill>
          <a:latin typeface="+mn-lt"/>
          <a:ea typeface="+mn-ea"/>
          <a:cs typeface="+mn-cs"/>
        </a:defRPr>
      </a:lvl5pPr>
      <a:lvl6pPr marL="2232856" algn="l" defTabSz="893134" rtl="0" eaLnBrk="1" latinLnBrk="0" hangingPunct="1">
        <a:defRPr sz="1700" kern="1200">
          <a:solidFill>
            <a:schemeClr val="tx1"/>
          </a:solidFill>
          <a:latin typeface="+mn-lt"/>
          <a:ea typeface="+mn-ea"/>
          <a:cs typeface="+mn-cs"/>
        </a:defRPr>
      </a:lvl6pPr>
      <a:lvl7pPr marL="2679422" algn="l" defTabSz="893134" rtl="0" eaLnBrk="1" latinLnBrk="0" hangingPunct="1">
        <a:defRPr sz="1700" kern="1200">
          <a:solidFill>
            <a:schemeClr val="tx1"/>
          </a:solidFill>
          <a:latin typeface="+mn-lt"/>
          <a:ea typeface="+mn-ea"/>
          <a:cs typeface="+mn-cs"/>
        </a:defRPr>
      </a:lvl7pPr>
      <a:lvl8pPr marL="3125998" algn="l" defTabSz="893134" rtl="0" eaLnBrk="1" latinLnBrk="0" hangingPunct="1">
        <a:defRPr sz="1700" kern="1200">
          <a:solidFill>
            <a:schemeClr val="tx1"/>
          </a:solidFill>
          <a:latin typeface="+mn-lt"/>
          <a:ea typeface="+mn-ea"/>
          <a:cs typeface="+mn-cs"/>
        </a:defRPr>
      </a:lvl8pPr>
      <a:lvl9pPr marL="3572564" algn="l" defTabSz="893134" rtl="0" eaLnBrk="1" latinLnBrk="0" hangingPunct="1">
        <a:defRPr sz="1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nvGraphicFramePr>
        <p:xfrm>
          <a:off x="1913" y="1509"/>
          <a:ext cx="1847" cy="1500"/>
        </p:xfrm>
        <a:graphic>
          <a:graphicData uri="http://schemas.openxmlformats.org/presentationml/2006/ole">
            <p:oleObj spid="_x0000_s445454" name="think-cell Slide" r:id="rId3" imgW="360" imgH="360" progId="">
              <p:embed/>
            </p:oleObj>
          </a:graphicData>
        </a:graphic>
      </p:graphicFrame>
      <p:sp>
        <p:nvSpPr>
          <p:cNvPr id="1026" name="Title Placeholder 1"/>
          <p:cNvSpPr>
            <a:spLocks noGrp="1"/>
          </p:cNvSpPr>
          <p:nvPr>
            <p:ph type="title"/>
          </p:nvPr>
        </p:nvSpPr>
        <p:spPr bwMode="auto">
          <a:xfrm>
            <a:off x="531788" y="153012"/>
            <a:ext cx="10460346" cy="786022"/>
          </a:xfrm>
          <a:prstGeom prst="rect">
            <a:avLst/>
          </a:prstGeom>
          <a:noFill/>
          <a:ln w="9525">
            <a:noFill/>
            <a:miter lim="800000"/>
            <a:headEnd/>
            <a:tailEnd/>
          </a:ln>
        </p:spPr>
        <p:txBody>
          <a:bodyPr vert="horz" wrap="square" lIns="0" tIns="44681" rIns="0" bIns="44681" numCol="1" anchor="t" anchorCtr="0" compatLnSpc="1">
            <a:prstTxWarp prst="textNoShape">
              <a:avLst/>
            </a:prstTxWarp>
          </a:bodyPr>
          <a:lstStyle/>
          <a:p>
            <a:pPr lvl="0"/>
            <a:r>
              <a:rPr lang="en-US" smtClean="0"/>
              <a:t>Click to edit Master title style</a:t>
            </a:r>
            <a:endParaRPr lang="fr-FR" dirty="0" smtClean="0"/>
          </a:p>
        </p:txBody>
      </p:sp>
      <p:sp>
        <p:nvSpPr>
          <p:cNvPr id="1027" name="Text Placeholder 2"/>
          <p:cNvSpPr>
            <a:spLocks noGrp="1"/>
          </p:cNvSpPr>
          <p:nvPr>
            <p:ph type="body" idx="1"/>
          </p:nvPr>
        </p:nvSpPr>
        <p:spPr bwMode="auto">
          <a:xfrm>
            <a:off x="531788" y="1425038"/>
            <a:ext cx="10460346" cy="43381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smtClean="0"/>
          </a:p>
        </p:txBody>
      </p:sp>
      <p:sp>
        <p:nvSpPr>
          <p:cNvPr id="10" name="Slide Number Placeholder 5"/>
          <p:cNvSpPr txBox="1">
            <a:spLocks/>
          </p:cNvSpPr>
          <p:nvPr/>
        </p:nvSpPr>
        <p:spPr>
          <a:xfrm>
            <a:off x="531795" y="6306242"/>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3549">
              <a:defRPr/>
            </a:pPr>
            <a:fld id="{314D992F-7007-473D-9CAC-8B17A67E3C5E}" type="slidenum">
              <a:rPr lang="fr-FR" smtClean="0">
                <a:solidFill>
                  <a:srgbClr val="3C3732"/>
                </a:solidFill>
              </a:rPr>
              <a:pPr algn="l" defTabSz="893549">
                <a:defRPr/>
              </a:pPr>
              <a:t>‹N°›</a:t>
            </a:fld>
            <a:endParaRPr lang="fr-FR" dirty="0">
              <a:solidFill>
                <a:srgbClr val="3C3732"/>
              </a:solidFill>
            </a:endParaRPr>
          </a:p>
        </p:txBody>
      </p:sp>
      <p:pic>
        <p:nvPicPr>
          <p:cNvPr id="8" name="Picture 7" descr="Logo SNCF mini.emf"/>
          <p:cNvPicPr>
            <a:picLocks noChangeAspect="1"/>
          </p:cNvPicPr>
          <p:nvPr/>
        </p:nvPicPr>
        <p:blipFill>
          <a:blip r:embed="rId4" cstate="screen"/>
          <a:srcRect l="8576" t="8021" r="5079" b="11767"/>
          <a:stretch>
            <a:fillRect/>
          </a:stretch>
        </p:blipFill>
        <p:spPr>
          <a:xfrm>
            <a:off x="10624579" y="5902289"/>
            <a:ext cx="771249" cy="453606"/>
          </a:xfrm>
          <a:prstGeom prst="rect">
            <a:avLst/>
          </a:prstGeom>
        </p:spPr>
      </p:pic>
    </p:spTree>
  </p:cSld>
  <p:clrMap bg1="lt1" tx1="dk1" bg2="lt2" tx2="dk2" accent1="accent1" accent2="accent2" accent3="accent3" accent4="accent4" accent5="accent5" accent6="accent6" hlink="hlink" folHlink="folHlink"/>
  <p:hf hdr="0" ftr="0" dt="0"/>
  <p:txStyles>
    <p:titleStyle>
      <a:lvl1pPr algn="l" rtl="0" eaLnBrk="1" fontAlgn="base" hangingPunct="1">
        <a:lnSpc>
          <a:spcPct val="90000"/>
        </a:lnSpc>
        <a:spcBef>
          <a:spcPct val="0"/>
        </a:spcBef>
        <a:spcAft>
          <a:spcPct val="0"/>
        </a:spcAft>
        <a:defRPr sz="2300" b="0" kern="1200" cap="all" baseline="0">
          <a:solidFill>
            <a:schemeClr val="accent1"/>
          </a:solidFill>
          <a:latin typeface="+mj-lt"/>
          <a:ea typeface="+mj-ea"/>
          <a:cs typeface="+mj-cs"/>
        </a:defRPr>
      </a:lvl1pPr>
      <a:lvl2pPr algn="l" rtl="0" eaLnBrk="1" fontAlgn="base" hangingPunct="1">
        <a:spcBef>
          <a:spcPct val="0"/>
        </a:spcBef>
        <a:spcAft>
          <a:spcPct val="0"/>
        </a:spcAft>
        <a:defRPr sz="2300" b="1">
          <a:solidFill>
            <a:schemeClr val="tx2"/>
          </a:solidFill>
          <a:latin typeface="Arial" charset="0"/>
        </a:defRPr>
      </a:lvl2pPr>
      <a:lvl3pPr algn="l" rtl="0" eaLnBrk="1" fontAlgn="base" hangingPunct="1">
        <a:spcBef>
          <a:spcPct val="0"/>
        </a:spcBef>
        <a:spcAft>
          <a:spcPct val="0"/>
        </a:spcAft>
        <a:defRPr sz="2300" b="1">
          <a:solidFill>
            <a:schemeClr val="tx2"/>
          </a:solidFill>
          <a:latin typeface="Arial" charset="0"/>
        </a:defRPr>
      </a:lvl3pPr>
      <a:lvl4pPr algn="l" rtl="0" eaLnBrk="1" fontAlgn="base" hangingPunct="1">
        <a:spcBef>
          <a:spcPct val="0"/>
        </a:spcBef>
        <a:spcAft>
          <a:spcPct val="0"/>
        </a:spcAft>
        <a:defRPr sz="2300" b="1">
          <a:solidFill>
            <a:schemeClr val="tx2"/>
          </a:solidFill>
          <a:latin typeface="Arial" charset="0"/>
        </a:defRPr>
      </a:lvl4pPr>
      <a:lvl5pPr algn="l" rtl="0" eaLnBrk="1" fontAlgn="base" hangingPunct="1">
        <a:spcBef>
          <a:spcPct val="0"/>
        </a:spcBef>
        <a:spcAft>
          <a:spcPct val="0"/>
        </a:spcAft>
        <a:defRPr sz="2300" b="1">
          <a:solidFill>
            <a:schemeClr val="tx2"/>
          </a:solidFill>
          <a:latin typeface="Arial" charset="0"/>
        </a:defRPr>
      </a:lvl5pPr>
      <a:lvl6pPr marL="446774" algn="l" rtl="0" eaLnBrk="1" fontAlgn="base" hangingPunct="1">
        <a:spcBef>
          <a:spcPct val="0"/>
        </a:spcBef>
        <a:spcAft>
          <a:spcPct val="0"/>
        </a:spcAft>
        <a:defRPr sz="2300" b="1">
          <a:solidFill>
            <a:schemeClr val="tx2"/>
          </a:solidFill>
          <a:latin typeface="Arial" charset="0"/>
        </a:defRPr>
      </a:lvl6pPr>
      <a:lvl7pPr marL="893549" algn="l" rtl="0" eaLnBrk="1" fontAlgn="base" hangingPunct="1">
        <a:spcBef>
          <a:spcPct val="0"/>
        </a:spcBef>
        <a:spcAft>
          <a:spcPct val="0"/>
        </a:spcAft>
        <a:defRPr sz="2300" b="1">
          <a:solidFill>
            <a:schemeClr val="tx2"/>
          </a:solidFill>
          <a:latin typeface="Arial" charset="0"/>
        </a:defRPr>
      </a:lvl7pPr>
      <a:lvl8pPr marL="1340332" algn="l" rtl="0" eaLnBrk="1" fontAlgn="base" hangingPunct="1">
        <a:spcBef>
          <a:spcPct val="0"/>
        </a:spcBef>
        <a:spcAft>
          <a:spcPct val="0"/>
        </a:spcAft>
        <a:defRPr sz="2300" b="1">
          <a:solidFill>
            <a:schemeClr val="tx2"/>
          </a:solidFill>
          <a:latin typeface="Arial" charset="0"/>
        </a:defRPr>
      </a:lvl8pPr>
      <a:lvl9pPr marL="1787102" algn="l" rtl="0" eaLnBrk="1" fontAlgn="base" hangingPunct="1">
        <a:spcBef>
          <a:spcPct val="0"/>
        </a:spcBef>
        <a:spcAft>
          <a:spcPct val="0"/>
        </a:spcAft>
        <a:defRPr sz="2300" b="1">
          <a:solidFill>
            <a:schemeClr val="tx2"/>
          </a:solidFill>
          <a:latin typeface="Arial" charset="0"/>
        </a:defRPr>
      </a:lvl9pPr>
    </p:titleStyle>
    <p:bodyStyle>
      <a:lvl1pPr marL="0" indent="0" algn="l" rtl="0" eaLnBrk="1" fontAlgn="base" hangingPunct="1">
        <a:spcBef>
          <a:spcPct val="20000"/>
        </a:spcBef>
        <a:spcAft>
          <a:spcPct val="0"/>
        </a:spcAft>
        <a:buClr>
          <a:schemeClr val="accent1"/>
        </a:buClr>
        <a:defRPr sz="1600" b="1" kern="1200">
          <a:solidFill>
            <a:schemeClr val="accent1"/>
          </a:solidFill>
          <a:latin typeface="+mn-lt"/>
          <a:ea typeface="+mn-ea"/>
          <a:cs typeface="+mn-cs"/>
        </a:defRPr>
      </a:lvl1pPr>
      <a:lvl2pPr marL="446774" indent="-223386" algn="l" rtl="0" eaLnBrk="1" fontAlgn="base" hangingPunct="1">
        <a:spcBef>
          <a:spcPct val="20000"/>
        </a:spcBef>
        <a:spcAft>
          <a:spcPct val="0"/>
        </a:spcAft>
        <a:buClr>
          <a:schemeClr val="accent1"/>
        </a:buClr>
        <a:buSzPct val="110000"/>
        <a:buFont typeface="Arial" pitchFamily="34" charset="0"/>
        <a:buChar char="•"/>
        <a:defRPr sz="1600" kern="1200">
          <a:solidFill>
            <a:srgbClr val="009AA6"/>
          </a:solidFill>
          <a:latin typeface="+mn-lt"/>
          <a:ea typeface="+mn-ea"/>
          <a:cs typeface="+mn-cs"/>
        </a:defRPr>
      </a:lvl2pPr>
      <a:lvl3pPr marL="893549" indent="-223386" algn="l" rtl="0" eaLnBrk="1" fontAlgn="base" hangingPunct="1">
        <a:spcBef>
          <a:spcPct val="20000"/>
        </a:spcBef>
        <a:spcAft>
          <a:spcPct val="0"/>
        </a:spcAft>
        <a:buClr>
          <a:schemeClr val="tx1"/>
        </a:buClr>
        <a:buFont typeface="Arial" pitchFamily="34" charset="0"/>
        <a:buChar char="•"/>
        <a:defRPr sz="1600" kern="1200">
          <a:solidFill>
            <a:schemeClr val="tx1"/>
          </a:solidFill>
          <a:latin typeface="+mn-lt"/>
          <a:ea typeface="+mn-ea"/>
          <a:cs typeface="+mn-cs"/>
        </a:defRPr>
      </a:lvl3pPr>
      <a:lvl4pPr marL="1344983" indent="-226482"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4pPr>
      <a:lvl5pPr marL="2012049" indent="-224944"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5pPr>
      <a:lvl6pPr marL="2457286" indent="-223386" algn="l" defTabSz="8935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04052" indent="-223386" algn="l" defTabSz="8935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50828" indent="-223386" algn="l" defTabSz="8935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97607" indent="-223386" algn="l" defTabSz="8935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93549" rtl="0" eaLnBrk="1" latinLnBrk="0" hangingPunct="1">
        <a:defRPr sz="1700" kern="1200">
          <a:solidFill>
            <a:schemeClr val="tx1"/>
          </a:solidFill>
          <a:latin typeface="+mn-lt"/>
          <a:ea typeface="+mn-ea"/>
          <a:cs typeface="+mn-cs"/>
        </a:defRPr>
      </a:lvl1pPr>
      <a:lvl2pPr marL="446774" algn="l" defTabSz="893549" rtl="0" eaLnBrk="1" latinLnBrk="0" hangingPunct="1">
        <a:defRPr sz="1700" kern="1200">
          <a:solidFill>
            <a:schemeClr val="tx1"/>
          </a:solidFill>
          <a:latin typeface="+mn-lt"/>
          <a:ea typeface="+mn-ea"/>
          <a:cs typeface="+mn-cs"/>
        </a:defRPr>
      </a:lvl2pPr>
      <a:lvl3pPr marL="893549" algn="l" defTabSz="893549" rtl="0" eaLnBrk="1" latinLnBrk="0" hangingPunct="1">
        <a:defRPr sz="1700" kern="1200">
          <a:solidFill>
            <a:schemeClr val="tx1"/>
          </a:solidFill>
          <a:latin typeface="+mn-lt"/>
          <a:ea typeface="+mn-ea"/>
          <a:cs typeface="+mn-cs"/>
        </a:defRPr>
      </a:lvl3pPr>
      <a:lvl4pPr marL="1340332" algn="l" defTabSz="893549" rtl="0" eaLnBrk="1" latinLnBrk="0" hangingPunct="1">
        <a:defRPr sz="1700" kern="1200">
          <a:solidFill>
            <a:schemeClr val="tx1"/>
          </a:solidFill>
          <a:latin typeface="+mn-lt"/>
          <a:ea typeface="+mn-ea"/>
          <a:cs typeface="+mn-cs"/>
        </a:defRPr>
      </a:lvl4pPr>
      <a:lvl5pPr marL="1787102" algn="l" defTabSz="893549" rtl="0" eaLnBrk="1" latinLnBrk="0" hangingPunct="1">
        <a:defRPr sz="1700" kern="1200">
          <a:solidFill>
            <a:schemeClr val="tx1"/>
          </a:solidFill>
          <a:latin typeface="+mn-lt"/>
          <a:ea typeface="+mn-ea"/>
          <a:cs typeface="+mn-cs"/>
        </a:defRPr>
      </a:lvl5pPr>
      <a:lvl6pPr marL="2233887" algn="l" defTabSz="893549" rtl="0" eaLnBrk="1" latinLnBrk="0" hangingPunct="1">
        <a:defRPr sz="1700" kern="1200">
          <a:solidFill>
            <a:schemeClr val="tx1"/>
          </a:solidFill>
          <a:latin typeface="+mn-lt"/>
          <a:ea typeface="+mn-ea"/>
          <a:cs typeface="+mn-cs"/>
        </a:defRPr>
      </a:lvl6pPr>
      <a:lvl7pPr marL="2680660" algn="l" defTabSz="893549" rtl="0" eaLnBrk="1" latinLnBrk="0" hangingPunct="1">
        <a:defRPr sz="1700" kern="1200">
          <a:solidFill>
            <a:schemeClr val="tx1"/>
          </a:solidFill>
          <a:latin typeface="+mn-lt"/>
          <a:ea typeface="+mn-ea"/>
          <a:cs typeface="+mn-cs"/>
        </a:defRPr>
      </a:lvl7pPr>
      <a:lvl8pPr marL="3127442" algn="l" defTabSz="893549" rtl="0" eaLnBrk="1" latinLnBrk="0" hangingPunct="1">
        <a:defRPr sz="1700" kern="1200">
          <a:solidFill>
            <a:schemeClr val="tx1"/>
          </a:solidFill>
          <a:latin typeface="+mn-lt"/>
          <a:ea typeface="+mn-ea"/>
          <a:cs typeface="+mn-cs"/>
        </a:defRPr>
      </a:lvl8pPr>
      <a:lvl9pPr marL="3574215" algn="l" defTabSz="893549" rtl="0" eaLnBrk="1" latinLnBrk="0" hangingPunct="1">
        <a:defRPr sz="1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nvGraphicFramePr>
        <p:xfrm>
          <a:off x="1905" y="1509"/>
          <a:ext cx="1847" cy="1500"/>
        </p:xfrm>
        <a:graphic>
          <a:graphicData uri="http://schemas.openxmlformats.org/presentationml/2006/ole">
            <p:oleObj spid="_x0000_s447502" name="think-cell Slide" r:id="rId3" imgW="360" imgH="360" progId="">
              <p:embed/>
            </p:oleObj>
          </a:graphicData>
        </a:graphic>
      </p:graphicFrame>
      <p:sp>
        <p:nvSpPr>
          <p:cNvPr id="1026" name="Title Placeholder 1"/>
          <p:cNvSpPr>
            <a:spLocks noGrp="1"/>
          </p:cNvSpPr>
          <p:nvPr>
            <p:ph type="title"/>
          </p:nvPr>
        </p:nvSpPr>
        <p:spPr bwMode="auto">
          <a:xfrm>
            <a:off x="531788" y="153012"/>
            <a:ext cx="10460346" cy="786022"/>
          </a:xfrm>
          <a:prstGeom prst="rect">
            <a:avLst/>
          </a:prstGeom>
          <a:noFill/>
          <a:ln w="9525">
            <a:noFill/>
            <a:miter lim="800000"/>
            <a:headEnd/>
            <a:tailEnd/>
          </a:ln>
        </p:spPr>
        <p:txBody>
          <a:bodyPr vert="horz" wrap="square" lIns="0" tIns="44706" rIns="0" bIns="44706" numCol="1" anchor="t" anchorCtr="0" compatLnSpc="1">
            <a:prstTxWarp prst="textNoShape">
              <a:avLst/>
            </a:prstTxWarp>
          </a:bodyPr>
          <a:lstStyle/>
          <a:p>
            <a:pPr lvl="0"/>
            <a:r>
              <a:rPr lang="en-US" smtClean="0"/>
              <a:t>Click to edit Master title style</a:t>
            </a:r>
            <a:endParaRPr lang="fr-FR" dirty="0" smtClean="0"/>
          </a:p>
        </p:txBody>
      </p:sp>
      <p:sp>
        <p:nvSpPr>
          <p:cNvPr id="1027" name="Text Placeholder 2"/>
          <p:cNvSpPr>
            <a:spLocks noGrp="1"/>
          </p:cNvSpPr>
          <p:nvPr>
            <p:ph type="body" idx="1"/>
          </p:nvPr>
        </p:nvSpPr>
        <p:spPr bwMode="auto">
          <a:xfrm>
            <a:off x="531788" y="1425038"/>
            <a:ext cx="10460346" cy="43381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smtClean="0"/>
          </a:p>
        </p:txBody>
      </p:sp>
      <p:sp>
        <p:nvSpPr>
          <p:cNvPr id="10" name="Slide Number Placeholder 5"/>
          <p:cNvSpPr txBox="1">
            <a:spLocks/>
          </p:cNvSpPr>
          <p:nvPr/>
        </p:nvSpPr>
        <p:spPr>
          <a:xfrm>
            <a:off x="531795" y="6306234"/>
            <a:ext cx="221578" cy="126004"/>
          </a:xfrm>
          <a:prstGeom prst="rect">
            <a:avLst/>
          </a:prstGeom>
        </p:spPr>
        <p:txBody>
          <a:bodyPr vert="horz" wrap="none" lIns="0" tIns="0" rIns="0" bIns="0" rtlCol="0" anchor="t" anchorCtr="0"/>
          <a:lstStyle>
            <a:lvl1pPr algn="r" fontAlgn="auto">
              <a:spcBef>
                <a:spcPts val="0"/>
              </a:spcBef>
              <a:spcAft>
                <a:spcPts val="0"/>
              </a:spcAft>
              <a:defRPr sz="900">
                <a:solidFill>
                  <a:schemeClr val="tx1"/>
                </a:solidFill>
                <a:latin typeface="+mn-lt"/>
              </a:defRPr>
            </a:lvl1pPr>
          </a:lstStyle>
          <a:p>
            <a:pPr algn="l" defTabSz="894046">
              <a:defRPr/>
            </a:pPr>
            <a:fld id="{314D992F-7007-473D-9CAC-8B17A67E3C5E}" type="slidenum">
              <a:rPr lang="fr-FR" smtClean="0">
                <a:solidFill>
                  <a:srgbClr val="3C3732"/>
                </a:solidFill>
              </a:rPr>
              <a:pPr algn="l" defTabSz="894046">
                <a:defRPr/>
              </a:pPr>
              <a:t>‹N°›</a:t>
            </a:fld>
            <a:endParaRPr lang="fr-FR" dirty="0">
              <a:solidFill>
                <a:srgbClr val="3C3732"/>
              </a:solidFill>
            </a:endParaRPr>
          </a:p>
        </p:txBody>
      </p:sp>
      <p:pic>
        <p:nvPicPr>
          <p:cNvPr id="8" name="Picture 7" descr="Logo SNCF mini.emf"/>
          <p:cNvPicPr>
            <a:picLocks noChangeAspect="1"/>
          </p:cNvPicPr>
          <p:nvPr/>
        </p:nvPicPr>
        <p:blipFill>
          <a:blip r:embed="rId4" cstate="screen"/>
          <a:srcRect l="8576" t="8021" r="5079" b="11767"/>
          <a:stretch>
            <a:fillRect/>
          </a:stretch>
        </p:blipFill>
        <p:spPr>
          <a:xfrm>
            <a:off x="10624579" y="5902289"/>
            <a:ext cx="771249" cy="453606"/>
          </a:xfrm>
          <a:prstGeom prst="rect">
            <a:avLst/>
          </a:prstGeom>
        </p:spPr>
      </p:pic>
    </p:spTree>
  </p:cSld>
  <p:clrMap bg1="lt1" tx1="dk1" bg2="lt2" tx2="dk2" accent1="accent1" accent2="accent2" accent3="accent3" accent4="accent4" accent5="accent5" accent6="accent6" hlink="hlink" folHlink="folHlink"/>
  <p:hf hdr="0" ftr="0" dt="0"/>
  <p:txStyles>
    <p:titleStyle>
      <a:lvl1pPr algn="l" rtl="0" eaLnBrk="1" fontAlgn="base" hangingPunct="1">
        <a:lnSpc>
          <a:spcPct val="90000"/>
        </a:lnSpc>
        <a:spcBef>
          <a:spcPct val="0"/>
        </a:spcBef>
        <a:spcAft>
          <a:spcPct val="0"/>
        </a:spcAft>
        <a:defRPr sz="2300" b="0" kern="1200" cap="all" baseline="0">
          <a:solidFill>
            <a:schemeClr val="accent1"/>
          </a:solidFill>
          <a:latin typeface="+mj-lt"/>
          <a:ea typeface="+mj-ea"/>
          <a:cs typeface="+mj-cs"/>
        </a:defRPr>
      </a:lvl1pPr>
      <a:lvl2pPr algn="l" rtl="0" eaLnBrk="1" fontAlgn="base" hangingPunct="1">
        <a:spcBef>
          <a:spcPct val="0"/>
        </a:spcBef>
        <a:spcAft>
          <a:spcPct val="0"/>
        </a:spcAft>
        <a:defRPr sz="2300" b="1">
          <a:solidFill>
            <a:schemeClr val="tx2"/>
          </a:solidFill>
          <a:latin typeface="Arial" charset="0"/>
        </a:defRPr>
      </a:lvl2pPr>
      <a:lvl3pPr algn="l" rtl="0" eaLnBrk="1" fontAlgn="base" hangingPunct="1">
        <a:spcBef>
          <a:spcPct val="0"/>
        </a:spcBef>
        <a:spcAft>
          <a:spcPct val="0"/>
        </a:spcAft>
        <a:defRPr sz="2300" b="1">
          <a:solidFill>
            <a:schemeClr val="tx2"/>
          </a:solidFill>
          <a:latin typeface="Arial" charset="0"/>
        </a:defRPr>
      </a:lvl3pPr>
      <a:lvl4pPr algn="l" rtl="0" eaLnBrk="1" fontAlgn="base" hangingPunct="1">
        <a:spcBef>
          <a:spcPct val="0"/>
        </a:spcBef>
        <a:spcAft>
          <a:spcPct val="0"/>
        </a:spcAft>
        <a:defRPr sz="2300" b="1">
          <a:solidFill>
            <a:schemeClr val="tx2"/>
          </a:solidFill>
          <a:latin typeface="Arial" charset="0"/>
        </a:defRPr>
      </a:lvl4pPr>
      <a:lvl5pPr algn="l" rtl="0" eaLnBrk="1" fontAlgn="base" hangingPunct="1">
        <a:spcBef>
          <a:spcPct val="0"/>
        </a:spcBef>
        <a:spcAft>
          <a:spcPct val="0"/>
        </a:spcAft>
        <a:defRPr sz="2300" b="1">
          <a:solidFill>
            <a:schemeClr val="tx2"/>
          </a:solidFill>
          <a:latin typeface="Arial" charset="0"/>
        </a:defRPr>
      </a:lvl5pPr>
      <a:lvl6pPr marL="447023" algn="l" rtl="0" eaLnBrk="1" fontAlgn="base" hangingPunct="1">
        <a:spcBef>
          <a:spcPct val="0"/>
        </a:spcBef>
        <a:spcAft>
          <a:spcPct val="0"/>
        </a:spcAft>
        <a:defRPr sz="2300" b="1">
          <a:solidFill>
            <a:schemeClr val="tx2"/>
          </a:solidFill>
          <a:latin typeface="Arial" charset="0"/>
        </a:defRPr>
      </a:lvl6pPr>
      <a:lvl7pPr marL="894046" algn="l" rtl="0" eaLnBrk="1" fontAlgn="base" hangingPunct="1">
        <a:spcBef>
          <a:spcPct val="0"/>
        </a:spcBef>
        <a:spcAft>
          <a:spcPct val="0"/>
        </a:spcAft>
        <a:defRPr sz="2300" b="1">
          <a:solidFill>
            <a:schemeClr val="tx2"/>
          </a:solidFill>
          <a:latin typeface="Arial" charset="0"/>
        </a:defRPr>
      </a:lvl7pPr>
      <a:lvl8pPr marL="1341074" algn="l" rtl="0" eaLnBrk="1" fontAlgn="base" hangingPunct="1">
        <a:spcBef>
          <a:spcPct val="0"/>
        </a:spcBef>
        <a:spcAft>
          <a:spcPct val="0"/>
        </a:spcAft>
        <a:defRPr sz="2300" b="1">
          <a:solidFill>
            <a:schemeClr val="tx2"/>
          </a:solidFill>
          <a:latin typeface="Arial" charset="0"/>
        </a:defRPr>
      </a:lvl8pPr>
      <a:lvl9pPr marL="1788094" algn="l" rtl="0" eaLnBrk="1" fontAlgn="base" hangingPunct="1">
        <a:spcBef>
          <a:spcPct val="0"/>
        </a:spcBef>
        <a:spcAft>
          <a:spcPct val="0"/>
        </a:spcAft>
        <a:defRPr sz="2300" b="1">
          <a:solidFill>
            <a:schemeClr val="tx2"/>
          </a:solidFill>
          <a:latin typeface="Arial" charset="0"/>
        </a:defRPr>
      </a:lvl9pPr>
    </p:titleStyle>
    <p:bodyStyle>
      <a:lvl1pPr marL="0" indent="0" algn="l" rtl="0" eaLnBrk="1" fontAlgn="base" hangingPunct="1">
        <a:spcBef>
          <a:spcPct val="20000"/>
        </a:spcBef>
        <a:spcAft>
          <a:spcPct val="0"/>
        </a:spcAft>
        <a:buClr>
          <a:schemeClr val="accent1"/>
        </a:buClr>
        <a:defRPr sz="1600" b="1" kern="1200">
          <a:solidFill>
            <a:schemeClr val="accent1"/>
          </a:solidFill>
          <a:latin typeface="+mn-lt"/>
          <a:ea typeface="+mn-ea"/>
          <a:cs typeface="+mn-cs"/>
        </a:defRPr>
      </a:lvl1pPr>
      <a:lvl2pPr marL="447023" indent="-223511" algn="l" rtl="0" eaLnBrk="1" fontAlgn="base" hangingPunct="1">
        <a:spcBef>
          <a:spcPct val="20000"/>
        </a:spcBef>
        <a:spcAft>
          <a:spcPct val="0"/>
        </a:spcAft>
        <a:buClr>
          <a:schemeClr val="accent1"/>
        </a:buClr>
        <a:buSzPct val="110000"/>
        <a:buFont typeface="Arial" pitchFamily="34" charset="0"/>
        <a:buChar char="•"/>
        <a:defRPr sz="1600" kern="1200">
          <a:solidFill>
            <a:srgbClr val="009AA6"/>
          </a:solidFill>
          <a:latin typeface="+mn-lt"/>
          <a:ea typeface="+mn-ea"/>
          <a:cs typeface="+mn-cs"/>
        </a:defRPr>
      </a:lvl2pPr>
      <a:lvl3pPr marL="894046" indent="-223511" algn="l" rtl="0" eaLnBrk="1" fontAlgn="base" hangingPunct="1">
        <a:spcBef>
          <a:spcPct val="20000"/>
        </a:spcBef>
        <a:spcAft>
          <a:spcPct val="0"/>
        </a:spcAft>
        <a:buClr>
          <a:schemeClr val="tx1"/>
        </a:buClr>
        <a:buFont typeface="Arial" pitchFamily="34" charset="0"/>
        <a:buChar char="•"/>
        <a:defRPr sz="1600" kern="1200">
          <a:solidFill>
            <a:schemeClr val="tx1"/>
          </a:solidFill>
          <a:latin typeface="+mn-lt"/>
          <a:ea typeface="+mn-ea"/>
          <a:cs typeface="+mn-cs"/>
        </a:defRPr>
      </a:lvl3pPr>
      <a:lvl4pPr marL="1345730" indent="-226609"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4pPr>
      <a:lvl5pPr marL="2013166" indent="-225068" algn="l" rtl="0" eaLnBrk="1" fontAlgn="base" hangingPunct="1">
        <a:spcBef>
          <a:spcPct val="20000"/>
        </a:spcBef>
        <a:spcAft>
          <a:spcPct val="0"/>
        </a:spcAft>
        <a:buClr>
          <a:schemeClr val="tx1"/>
        </a:buClr>
        <a:buFont typeface="Arial" charset="0"/>
        <a:buChar char="–"/>
        <a:defRPr sz="1600" kern="1200">
          <a:solidFill>
            <a:schemeClr val="tx1"/>
          </a:solidFill>
          <a:latin typeface="+mn-lt"/>
          <a:ea typeface="+mn-ea"/>
          <a:cs typeface="+mn-cs"/>
        </a:defRPr>
      </a:lvl5pPr>
      <a:lvl6pPr marL="2458648" indent="-223511" algn="l" defTabSz="8940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05663" indent="-223511" algn="l" defTabSz="8940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52687" indent="-223511" algn="l" defTabSz="8940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99713" indent="-223511" algn="l" defTabSz="8940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894046" rtl="0" eaLnBrk="1" latinLnBrk="0" hangingPunct="1">
        <a:defRPr sz="1700" kern="1200">
          <a:solidFill>
            <a:schemeClr val="tx1"/>
          </a:solidFill>
          <a:latin typeface="+mn-lt"/>
          <a:ea typeface="+mn-ea"/>
          <a:cs typeface="+mn-cs"/>
        </a:defRPr>
      </a:lvl1pPr>
      <a:lvl2pPr marL="447023" algn="l" defTabSz="894046" rtl="0" eaLnBrk="1" latinLnBrk="0" hangingPunct="1">
        <a:defRPr sz="1700" kern="1200">
          <a:solidFill>
            <a:schemeClr val="tx1"/>
          </a:solidFill>
          <a:latin typeface="+mn-lt"/>
          <a:ea typeface="+mn-ea"/>
          <a:cs typeface="+mn-cs"/>
        </a:defRPr>
      </a:lvl2pPr>
      <a:lvl3pPr marL="894046" algn="l" defTabSz="894046" rtl="0" eaLnBrk="1" latinLnBrk="0" hangingPunct="1">
        <a:defRPr sz="1700" kern="1200">
          <a:solidFill>
            <a:schemeClr val="tx1"/>
          </a:solidFill>
          <a:latin typeface="+mn-lt"/>
          <a:ea typeface="+mn-ea"/>
          <a:cs typeface="+mn-cs"/>
        </a:defRPr>
      </a:lvl3pPr>
      <a:lvl4pPr marL="1341074" algn="l" defTabSz="894046" rtl="0" eaLnBrk="1" latinLnBrk="0" hangingPunct="1">
        <a:defRPr sz="1700" kern="1200">
          <a:solidFill>
            <a:schemeClr val="tx1"/>
          </a:solidFill>
          <a:latin typeface="+mn-lt"/>
          <a:ea typeface="+mn-ea"/>
          <a:cs typeface="+mn-cs"/>
        </a:defRPr>
      </a:lvl4pPr>
      <a:lvl5pPr marL="1788094" algn="l" defTabSz="894046" rtl="0" eaLnBrk="1" latinLnBrk="0" hangingPunct="1">
        <a:defRPr sz="1700" kern="1200">
          <a:solidFill>
            <a:schemeClr val="tx1"/>
          </a:solidFill>
          <a:latin typeface="+mn-lt"/>
          <a:ea typeface="+mn-ea"/>
          <a:cs typeface="+mn-cs"/>
        </a:defRPr>
      </a:lvl5pPr>
      <a:lvl6pPr marL="2235126" algn="l" defTabSz="894046" rtl="0" eaLnBrk="1" latinLnBrk="0" hangingPunct="1">
        <a:defRPr sz="1700" kern="1200">
          <a:solidFill>
            <a:schemeClr val="tx1"/>
          </a:solidFill>
          <a:latin typeface="+mn-lt"/>
          <a:ea typeface="+mn-ea"/>
          <a:cs typeface="+mn-cs"/>
        </a:defRPr>
      </a:lvl6pPr>
      <a:lvl7pPr marL="2682146" algn="l" defTabSz="894046" rtl="0" eaLnBrk="1" latinLnBrk="0" hangingPunct="1">
        <a:defRPr sz="1700" kern="1200">
          <a:solidFill>
            <a:schemeClr val="tx1"/>
          </a:solidFill>
          <a:latin typeface="+mn-lt"/>
          <a:ea typeface="+mn-ea"/>
          <a:cs typeface="+mn-cs"/>
        </a:defRPr>
      </a:lvl7pPr>
      <a:lvl8pPr marL="3129177" algn="l" defTabSz="894046" rtl="0" eaLnBrk="1" latinLnBrk="0" hangingPunct="1">
        <a:defRPr sz="1700" kern="1200">
          <a:solidFill>
            <a:schemeClr val="tx1"/>
          </a:solidFill>
          <a:latin typeface="+mn-lt"/>
          <a:ea typeface="+mn-ea"/>
          <a:cs typeface="+mn-cs"/>
        </a:defRPr>
      </a:lvl8pPr>
      <a:lvl9pPr marL="3576199" algn="l" defTabSz="894046"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vmlDrawing" Target="../drawings/vmlDrawing23.v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oleObject" Target="../embeddings/oleObject23.bin"/></Relationships>
</file>

<file path=ppt/slides/_rels/slide11.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oleObject" Target="../embeddings/oleObject25.bin"/><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40.jpeg"/><Relationship Id="rId17" Type="http://schemas.openxmlformats.org/officeDocument/2006/relationships/image" Target="../media/image43.jpeg"/><Relationship Id="rId2" Type="http://schemas.openxmlformats.org/officeDocument/2006/relationships/tags" Target="../tags/tag5.xml"/><Relationship Id="rId16" Type="http://schemas.openxmlformats.org/officeDocument/2006/relationships/image" Target="../media/image42.jpeg"/><Relationship Id="rId1" Type="http://schemas.openxmlformats.org/officeDocument/2006/relationships/vmlDrawing" Target="../drawings/vmlDrawing24.vml"/><Relationship Id="rId6" Type="http://schemas.openxmlformats.org/officeDocument/2006/relationships/tags" Target="../tags/tag9.xml"/><Relationship Id="rId11" Type="http://schemas.openxmlformats.org/officeDocument/2006/relationships/image" Target="../media/image39.png"/><Relationship Id="rId5" Type="http://schemas.openxmlformats.org/officeDocument/2006/relationships/tags" Target="../tags/tag8.xml"/><Relationship Id="rId15" Type="http://schemas.openxmlformats.org/officeDocument/2006/relationships/image" Target="../media/image41.png"/><Relationship Id="rId10" Type="http://schemas.openxmlformats.org/officeDocument/2006/relationships/oleObject" Target="../embeddings/oleObject24.bin"/><Relationship Id="rId4" Type="http://schemas.openxmlformats.org/officeDocument/2006/relationships/tags" Target="../tags/tag7.xml"/><Relationship Id="rId9" Type="http://schemas.openxmlformats.org/officeDocument/2006/relationships/slideLayout" Target="../slideLayouts/slideLayout17.xml"/><Relationship Id="rId14" Type="http://schemas.openxmlformats.org/officeDocument/2006/relationships/oleObject" Target="../embeddings/oleObject26.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hyperlooptech.com/" TargetMode="External"/><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45.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tags" Target="../tags/tag13.xml"/><Relationship Id="rId21" Type="http://schemas.openxmlformats.org/officeDocument/2006/relationships/image" Target="../media/image51.jpeg"/><Relationship Id="rId7" Type="http://schemas.openxmlformats.org/officeDocument/2006/relationships/tags" Target="../tags/tag17.xml"/><Relationship Id="rId12" Type="http://schemas.openxmlformats.org/officeDocument/2006/relationships/notesSlide" Target="../notesSlides/notesSlide16.xml"/><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tags" Target="../tags/tag12.xml"/><Relationship Id="rId16" Type="http://schemas.openxmlformats.org/officeDocument/2006/relationships/image" Target="../media/image46.jpeg"/><Relationship Id="rId20" Type="http://schemas.openxmlformats.org/officeDocument/2006/relationships/image" Target="../media/image50.jpeg"/><Relationship Id="rId29" Type="http://schemas.openxmlformats.org/officeDocument/2006/relationships/image" Target="../media/image59.png"/><Relationship Id="rId1" Type="http://schemas.openxmlformats.org/officeDocument/2006/relationships/vmlDrawing" Target="../drawings/vmlDrawing25.vml"/><Relationship Id="rId6" Type="http://schemas.openxmlformats.org/officeDocument/2006/relationships/tags" Target="../tags/tag16.xml"/><Relationship Id="rId11" Type="http://schemas.openxmlformats.org/officeDocument/2006/relationships/slideLayout" Target="../slideLayouts/slideLayout8.xml"/><Relationship Id="rId24" Type="http://schemas.openxmlformats.org/officeDocument/2006/relationships/image" Target="../media/image54.png"/><Relationship Id="rId5" Type="http://schemas.openxmlformats.org/officeDocument/2006/relationships/tags" Target="../tags/tag15.xml"/><Relationship Id="rId15" Type="http://schemas.openxmlformats.org/officeDocument/2006/relationships/oleObject" Target="../embeddings/oleObject28.bin"/><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tags" Target="../tags/tag20.xml"/><Relationship Id="rId19" Type="http://schemas.openxmlformats.org/officeDocument/2006/relationships/image" Target="../media/image49.pn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oleObject" Target="../embeddings/oleObject27.bin"/><Relationship Id="rId22" Type="http://schemas.openxmlformats.org/officeDocument/2006/relationships/image" Target="../media/image52.png"/><Relationship Id="rId27"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7.xml"/><Relationship Id="rId7" Type="http://schemas.openxmlformats.org/officeDocument/2006/relationships/image" Target="../media/image61.png"/><Relationship Id="rId12" Type="http://schemas.openxmlformats.org/officeDocument/2006/relationships/image" Target="../media/image65.png"/><Relationship Id="rId2" Type="http://schemas.openxmlformats.org/officeDocument/2006/relationships/slideLayout" Target="../slideLayouts/slideLayout8.xml"/><Relationship Id="rId1" Type="http://schemas.openxmlformats.org/officeDocument/2006/relationships/vmlDrawing" Target="../drawings/vmlDrawing26.vml"/><Relationship Id="rId6" Type="http://schemas.openxmlformats.org/officeDocument/2006/relationships/image" Target="../media/image60.png"/><Relationship Id="rId11" Type="http://schemas.openxmlformats.org/officeDocument/2006/relationships/image" Target="../media/image64.jpeg"/><Relationship Id="rId5" Type="http://schemas.openxmlformats.org/officeDocument/2006/relationships/oleObject" Target="../embeddings/oleObject29.bin"/><Relationship Id="rId10" Type="http://schemas.openxmlformats.org/officeDocument/2006/relationships/image" Target="../media/image63.png"/><Relationship Id="rId4" Type="http://schemas.openxmlformats.org/officeDocument/2006/relationships/image" Target="../media/image45.png"/><Relationship Id="rId9" Type="http://schemas.openxmlformats.org/officeDocument/2006/relationships/hyperlink" Target="Bringing%20the%20Internet%20of%20Things%20to%20the%20London%20Underground.mp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chart" Target="../charts/chart9.xml"/></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3" Type="http://schemas.openxmlformats.org/officeDocument/2006/relationships/notesSlide" Target="../notesSlides/notesSlide19.xml"/><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slideLayout" Target="../slideLayouts/slideLayout8.xml"/><Relationship Id="rId1" Type="http://schemas.openxmlformats.org/officeDocument/2006/relationships/vmlDrawing" Target="../drawings/vmlDrawing27.v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oleObject" Target="../embeddings/oleObject30.bin"/><Relationship Id="rId10" Type="http://schemas.openxmlformats.org/officeDocument/2006/relationships/hyperlink" Target="ShipperConnect&#8482;%20Software%20That%20Optimizes%20Supply%20Chains%20&amp;%20Keeps%20Rail%20Yards%20Moving.mp4" TargetMode="External"/><Relationship Id="rId4" Type="http://schemas.openxmlformats.org/officeDocument/2006/relationships/image" Target="../media/image45.png"/><Relationship Id="rId9" Type="http://schemas.openxmlformats.org/officeDocument/2006/relationships/image" Target="../media/image71.gif"/></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8.xml"/><Relationship Id="rId7" Type="http://schemas.microsoft.com/office/2007/relationships/media" Target="../media/media1.mp4"/><Relationship Id="rId2" Type="http://schemas.openxmlformats.org/officeDocument/2006/relationships/video" Target="../media/media1.mp4"/><Relationship Id="rId1" Type="http://schemas.openxmlformats.org/officeDocument/2006/relationships/vmlDrawing" Target="../drawings/vmlDrawing28.vml"/><Relationship Id="rId6" Type="http://schemas.openxmlformats.org/officeDocument/2006/relationships/oleObject" Target="../embeddings/oleObject31.bin"/><Relationship Id="rId5" Type="http://schemas.openxmlformats.org/officeDocument/2006/relationships/image" Target="../media/image45.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vmlDrawing" Target="../drawings/vmlDrawing29.vml"/><Relationship Id="rId5" Type="http://schemas.openxmlformats.org/officeDocument/2006/relationships/oleObject" Target="../embeddings/oleObject32.bin"/><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22.xml"/><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oleObject" Target="../embeddings/oleObject33.bin"/><Relationship Id="rId10" Type="http://schemas.openxmlformats.org/officeDocument/2006/relationships/image" Target="../media/image80.png"/><Relationship Id="rId4" Type="http://schemas.openxmlformats.org/officeDocument/2006/relationships/image" Target="../media/image45.png"/><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notesSlide" Target="../notesSlides/notesSlide23.xml"/><Relationship Id="rId7" Type="http://schemas.openxmlformats.org/officeDocument/2006/relationships/image" Target="../media/image83.png"/><Relationship Id="rId12"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82.gif"/><Relationship Id="rId11" Type="http://schemas.openxmlformats.org/officeDocument/2006/relationships/image" Target="../media/image85.jpeg"/><Relationship Id="rId5" Type="http://schemas.openxmlformats.org/officeDocument/2006/relationships/oleObject" Target="../embeddings/oleObject34.bin"/><Relationship Id="rId10" Type="http://schemas.openxmlformats.org/officeDocument/2006/relationships/image" Target="../media/image72.png"/><Relationship Id="rId4" Type="http://schemas.openxmlformats.org/officeDocument/2006/relationships/image" Target="../media/image45.png"/><Relationship Id="rId9" Type="http://schemas.openxmlformats.org/officeDocument/2006/relationships/hyperlink" Target="BMW%20augmented%20reality.mp4"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ideo" Target="../media/media2.mp4"/><Relationship Id="rId5" Type="http://schemas.openxmlformats.org/officeDocument/2006/relationships/image" Target="../media/image88.png"/><Relationship Id="rId4" Type="http://schemas.microsoft.com/office/2007/relationships/media" Target="../media/media2.mp4"/></Relationships>
</file>

<file path=ppt/slides/_rels/slide32.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png"/><Relationship Id="rId18" Type="http://schemas.openxmlformats.org/officeDocument/2006/relationships/image" Target="../media/image102.jpeg"/><Relationship Id="rId3" Type="http://schemas.openxmlformats.org/officeDocument/2006/relationships/notesSlide" Target="../notesSlides/notesSlide24.xml"/><Relationship Id="rId21" Type="http://schemas.openxmlformats.org/officeDocument/2006/relationships/image" Target="../media/image105.png"/><Relationship Id="rId7" Type="http://schemas.openxmlformats.org/officeDocument/2006/relationships/image" Target="../media/image91.jpeg"/><Relationship Id="rId12" Type="http://schemas.openxmlformats.org/officeDocument/2006/relationships/image" Target="../media/image96.png"/><Relationship Id="rId17" Type="http://schemas.openxmlformats.org/officeDocument/2006/relationships/image" Target="../media/image101.jpeg"/><Relationship Id="rId2" Type="http://schemas.openxmlformats.org/officeDocument/2006/relationships/slideLayout" Target="../slideLayouts/slideLayout4.xml"/><Relationship Id="rId16" Type="http://schemas.openxmlformats.org/officeDocument/2006/relationships/image" Target="../media/image100.jpeg"/><Relationship Id="rId20" Type="http://schemas.openxmlformats.org/officeDocument/2006/relationships/image" Target="../media/image104.png"/><Relationship Id="rId1" Type="http://schemas.openxmlformats.org/officeDocument/2006/relationships/vmlDrawing" Target="../drawings/vmlDrawing32.vml"/><Relationship Id="rId6" Type="http://schemas.openxmlformats.org/officeDocument/2006/relationships/image" Target="../media/image90.jpeg"/><Relationship Id="rId11" Type="http://schemas.openxmlformats.org/officeDocument/2006/relationships/image" Target="../media/image95.png"/><Relationship Id="rId5" Type="http://schemas.openxmlformats.org/officeDocument/2006/relationships/oleObject" Target="../embeddings/oleObject35.bin"/><Relationship Id="rId15" Type="http://schemas.openxmlformats.org/officeDocument/2006/relationships/image" Target="../media/image99.png"/><Relationship Id="rId10" Type="http://schemas.openxmlformats.org/officeDocument/2006/relationships/image" Target="../media/image94.jpeg"/><Relationship Id="rId19" Type="http://schemas.openxmlformats.org/officeDocument/2006/relationships/image" Target="../media/image103.jpeg"/><Relationship Id="rId4" Type="http://schemas.openxmlformats.org/officeDocument/2006/relationships/image" Target="../media/image45.png"/><Relationship Id="rId9" Type="http://schemas.openxmlformats.org/officeDocument/2006/relationships/image" Target="../media/image93.jpeg"/><Relationship Id="rId14" Type="http://schemas.openxmlformats.org/officeDocument/2006/relationships/image" Target="../media/image98.jpeg"/><Relationship Id="rId22" Type="http://schemas.openxmlformats.org/officeDocument/2006/relationships/image" Target="../media/image106.png"/></Relationships>
</file>

<file path=ppt/slides/_rels/slide33.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notesSlide" Target="../notesSlides/notesSlide25.xml"/><Relationship Id="rId18" Type="http://schemas.openxmlformats.org/officeDocument/2006/relationships/image" Target="../media/image109.jpeg"/><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slideLayout" Target="../slideLayouts/slideLayout8.xml"/><Relationship Id="rId17" Type="http://schemas.openxmlformats.org/officeDocument/2006/relationships/image" Target="../media/image108.png"/><Relationship Id="rId2" Type="http://schemas.openxmlformats.org/officeDocument/2006/relationships/tags" Target="../tags/tag21.xml"/><Relationship Id="rId16" Type="http://schemas.openxmlformats.org/officeDocument/2006/relationships/oleObject" Target="../embeddings/oleObject37.bin"/><Relationship Id="rId20" Type="http://schemas.openxmlformats.org/officeDocument/2006/relationships/image" Target="../media/image111.jpeg"/><Relationship Id="rId1" Type="http://schemas.openxmlformats.org/officeDocument/2006/relationships/vmlDrawing" Target="../drawings/vmlDrawing33.v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oleObject" Target="../embeddings/oleObject36.bin"/><Relationship Id="rId10" Type="http://schemas.openxmlformats.org/officeDocument/2006/relationships/tags" Target="../tags/tag29.xml"/><Relationship Id="rId19" Type="http://schemas.openxmlformats.org/officeDocument/2006/relationships/image" Target="../media/image110.jpe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15.png"/><Relationship Id="rId3" Type="http://schemas.openxmlformats.org/officeDocument/2006/relationships/tags" Target="../tags/tag32.xml"/><Relationship Id="rId7" Type="http://schemas.openxmlformats.org/officeDocument/2006/relationships/image" Target="../media/image112.png"/><Relationship Id="rId12" Type="http://schemas.openxmlformats.org/officeDocument/2006/relationships/image" Target="../media/image114.png"/><Relationship Id="rId2" Type="http://schemas.openxmlformats.org/officeDocument/2006/relationships/tags" Target="../tags/tag31.xml"/><Relationship Id="rId1" Type="http://schemas.openxmlformats.org/officeDocument/2006/relationships/vmlDrawing" Target="../drawings/vmlDrawing34.vml"/><Relationship Id="rId6" Type="http://schemas.openxmlformats.org/officeDocument/2006/relationships/notesSlide" Target="../notesSlides/notesSlide26.xml"/><Relationship Id="rId11" Type="http://schemas.openxmlformats.org/officeDocument/2006/relationships/image" Target="../media/image113.jpeg"/><Relationship Id="rId5" Type="http://schemas.openxmlformats.org/officeDocument/2006/relationships/slideLayout" Target="../slideLayouts/slideLayout11.xml"/><Relationship Id="rId15" Type="http://schemas.openxmlformats.org/officeDocument/2006/relationships/image" Target="../media/image117.png"/><Relationship Id="rId10" Type="http://schemas.openxmlformats.org/officeDocument/2006/relationships/hyperlink" Target="http://www.google.com/url?sa=i&amp;rct=j&amp;q=&amp;esrc=s&amp;frm=1&amp;source=images&amp;cd=&amp;cad=rja&amp;uact=8&amp;docid=pkOWKpiNKN2BOM&amp;tbnid=npYzg8GjBmNr1M:&amp;ved=0CAUQjRw&amp;url=http://theweek.com/article/index/254210/why-you-should-probably-get-used-to-ubers-price-gouging&amp;ei=LkebU7DuDcmG8QGx6oD4CA&amp;bvm=bv.68911936,d.b2U&amp;psig=AFQjCNGWM7pm6_8EtUaLyaXiMOGQLzvubA&amp;ust=1402771599626401" TargetMode="External"/><Relationship Id="rId4" Type="http://schemas.openxmlformats.org/officeDocument/2006/relationships/tags" Target="../tags/tag33.xml"/><Relationship Id="rId9" Type="http://schemas.openxmlformats.org/officeDocument/2006/relationships/oleObject" Target="../embeddings/oleObject38.bin"/><Relationship Id="rId14" Type="http://schemas.openxmlformats.org/officeDocument/2006/relationships/image" Target="../media/image116.png"/></Relationships>
</file>

<file path=ppt/slides/_rels/slide3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notesSlide" Target="../notesSlides/notesSlide27.xml"/><Relationship Id="rId7" Type="http://schemas.openxmlformats.org/officeDocument/2006/relationships/image" Target="../media/image119.jpeg"/><Relationship Id="rId2" Type="http://schemas.openxmlformats.org/officeDocument/2006/relationships/slideLayout" Target="../slideLayouts/slideLayout9.xml"/><Relationship Id="rId1" Type="http://schemas.openxmlformats.org/officeDocument/2006/relationships/vmlDrawing" Target="../drawings/vmlDrawing35.vml"/><Relationship Id="rId6" Type="http://schemas.openxmlformats.org/officeDocument/2006/relationships/image" Target="../media/image118.png"/><Relationship Id="rId5" Type="http://schemas.openxmlformats.org/officeDocument/2006/relationships/oleObject" Target="../embeddings/oleObject39.bin"/><Relationship Id="rId10" Type="http://schemas.openxmlformats.org/officeDocument/2006/relationships/image" Target="../media/image122.png"/><Relationship Id="rId4" Type="http://schemas.openxmlformats.org/officeDocument/2006/relationships/image" Target="../media/image45.png"/><Relationship Id="rId9" Type="http://schemas.openxmlformats.org/officeDocument/2006/relationships/image" Target="../media/image12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3.xml"/><Relationship Id="rId5" Type="http://schemas.openxmlformats.org/officeDocument/2006/relationships/image" Target="../media/image63.png"/><Relationship Id="rId4" Type="http://schemas.openxmlformats.org/officeDocument/2006/relationships/hyperlink" Target="02-%20Hyperloop%20is%20real%20LONG.mp4" TargetMode="External"/></Relationships>
</file>

<file path=ppt/slides/_rels/slide38.xml.rels><?xml version="1.0" encoding="UTF-8" standalone="yes"?>
<Relationships xmlns="http://schemas.openxmlformats.org/package/2006/relationships"><Relationship Id="rId3" Type="http://schemas.microsoft.com/office/2007/relationships/media" Target="file:///E:\01-%20Hyperloop%20is%20real%20SHORT.mp4" TargetMode="External"/><Relationship Id="rId2" Type="http://schemas.openxmlformats.org/officeDocument/2006/relationships/slideLayout" Target="../slideLayouts/slideLayout23.xml"/><Relationship Id="rId1" Type="http://schemas.openxmlformats.org/officeDocument/2006/relationships/video" Target="file:///G:\01-%20Hyperloop%20is%20real%20SHORT.mp4" TargetMode="External"/><Relationship Id="rId4" Type="http://schemas.openxmlformats.org/officeDocument/2006/relationships/image" Target="../media/image125.png"/></Relationships>
</file>

<file path=ppt/slides/_rels/slide39.xml.rels><?xml version="1.0" encoding="UTF-8" standalone="yes"?>
<Relationships xmlns="http://schemas.openxmlformats.org/package/2006/relationships"><Relationship Id="rId3" Type="http://schemas.microsoft.com/office/2007/relationships/media" Target="file:///E:\REPONSE%201.mp4" TargetMode="External"/><Relationship Id="rId2" Type="http://schemas.openxmlformats.org/officeDocument/2006/relationships/slideLayout" Target="../slideLayouts/slideLayout23.xml"/><Relationship Id="rId1" Type="http://schemas.openxmlformats.org/officeDocument/2006/relationships/video" Target="file:///G:\REPONSE%201.mp4" TargetMode="External"/><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microsoft.com/office/2007/relationships/media" Target="file:///E:\REPONSE%202.mp4" TargetMode="External"/><Relationship Id="rId2" Type="http://schemas.openxmlformats.org/officeDocument/2006/relationships/slideLayout" Target="../slideLayouts/slideLayout23.xml"/><Relationship Id="rId1" Type="http://schemas.openxmlformats.org/officeDocument/2006/relationships/video" Target="file:///G:\REPONSE%202.mp4" TargetMode="External"/><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3" Type="http://schemas.microsoft.com/office/2007/relationships/media" Target="file:///E:\REPONSE%203.mp4" TargetMode="External"/><Relationship Id="rId2" Type="http://schemas.openxmlformats.org/officeDocument/2006/relationships/slideLayout" Target="../slideLayouts/slideLayout23.xml"/><Relationship Id="rId1" Type="http://schemas.openxmlformats.org/officeDocument/2006/relationships/video" Target="file:///G:\REPONSE%203.mp4" TargetMode="External"/><Relationship Id="rId4" Type="http://schemas.openxmlformats.org/officeDocument/2006/relationships/image" Target="../media/image125.png"/></Relationships>
</file>

<file path=ppt/slides/_rels/slide42.xml.rels><?xml version="1.0" encoding="UTF-8" standalone="yes"?>
<Relationships xmlns="http://schemas.openxmlformats.org/package/2006/relationships"><Relationship Id="rId3" Type="http://schemas.microsoft.com/office/2007/relationships/media" Target="file:///E:\REPONSE%204.mp4" TargetMode="External"/><Relationship Id="rId2" Type="http://schemas.openxmlformats.org/officeDocument/2006/relationships/slideLayout" Target="../slideLayouts/slideLayout23.xml"/><Relationship Id="rId1" Type="http://schemas.openxmlformats.org/officeDocument/2006/relationships/video" Target="file:///G:\REPONSE%204.mp4" TargetMode="External"/><Relationship Id="rId4" Type="http://schemas.openxmlformats.org/officeDocument/2006/relationships/image" Target="../media/image125.png"/></Relationships>
</file>

<file path=ppt/slides/_rels/slide43.xml.rels><?xml version="1.0" encoding="UTF-8" standalone="yes"?>
<Relationships xmlns="http://schemas.openxmlformats.org/package/2006/relationships"><Relationship Id="rId3" Type="http://schemas.microsoft.com/office/2007/relationships/media" Target="file:///E:\REPONSE%205.mp4" TargetMode="External"/><Relationship Id="rId2" Type="http://schemas.openxmlformats.org/officeDocument/2006/relationships/slideLayout" Target="../slideLayouts/slideLayout23.xml"/><Relationship Id="rId1" Type="http://schemas.openxmlformats.org/officeDocument/2006/relationships/video" Target="file:///G:\REPONSE%205.mp4" TargetMode="External"/><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5.xml"/><Relationship Id="rId1" Type="http://schemas.openxmlformats.org/officeDocument/2006/relationships/video" Target="../media/media3.mp4"/><Relationship Id="rId5" Type="http://schemas.openxmlformats.org/officeDocument/2006/relationships/image" Target="../media/image127.png"/><Relationship Id="rId4" Type="http://schemas.microsoft.com/office/2007/relationships/media" Target="../media/media3.mp4"/></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5.xml"/><Relationship Id="rId1" Type="http://schemas.openxmlformats.org/officeDocument/2006/relationships/video" Target="../media/media4.mp4"/><Relationship Id="rId5" Type="http://schemas.openxmlformats.org/officeDocument/2006/relationships/image" Target="../media/image128.png"/><Relationship Id="rId4" Type="http://schemas.microsoft.com/office/2007/relationships/media" Target="../media/media4.mp4"/></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31.png"/><Relationship Id="rId2" Type="http://schemas.openxmlformats.org/officeDocument/2006/relationships/slideLayout" Target="../slideLayouts/slideLayout22.xml"/><Relationship Id="rId1" Type="http://schemas.openxmlformats.org/officeDocument/2006/relationships/vmlDrawing" Target="../drawings/vmlDrawing36.v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oleObject" Target="../embeddings/oleObject40.bin"/></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oleObject" Target="../embeddings/oleObject18.bin"/><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slideLayout" Target="../slideLayouts/slideLayout14.xml"/><Relationship Id="rId16" Type="http://schemas.openxmlformats.org/officeDocument/2006/relationships/image" Target="../media/image28.png"/><Relationship Id="rId1" Type="http://schemas.openxmlformats.org/officeDocument/2006/relationships/vmlDrawing" Target="../drawings/vmlDrawing18.v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oleObject" Target="../embeddings/oleObject19.bin"/><Relationship Id="rId7" Type="http://schemas.openxmlformats.org/officeDocument/2006/relationships/image" Target="../media/image33.jpeg"/><Relationship Id="rId2" Type="http://schemas.openxmlformats.org/officeDocument/2006/relationships/slideLayout" Target="../slideLayouts/slideLayout14.xml"/><Relationship Id="rId1" Type="http://schemas.openxmlformats.org/officeDocument/2006/relationships/vmlDrawing" Target="../drawings/vmlDrawing19.v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5.xml"/><Relationship Id="rId1" Type="http://schemas.openxmlformats.org/officeDocument/2006/relationships/vmlDrawing" Target="../drawings/vmlDrawing20.v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vmlDrawing" Target="../drawings/vmlDrawing21.vml"/><Relationship Id="rId4" Type="http://schemas.openxmlformats.org/officeDocument/2006/relationships/oleObject" Target="../embeddings/oleObject2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mlDrawing" Target="../drawings/vmlDrawing22.vml"/><Relationship Id="rId4" Type="http://schemas.openxmlformats.org/officeDocument/2006/relationships/oleObject" Target="../embeddings/oleObject22.bin"/></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ctrTitle"/>
          </p:nvPr>
        </p:nvSpPr>
        <p:spPr>
          <a:xfrm>
            <a:off x="3946336" y="1402983"/>
            <a:ext cx="7258806" cy="1837104"/>
          </a:xfrm>
        </p:spPr>
        <p:txBody>
          <a:bodyPr>
            <a:normAutofit fontScale="90000"/>
          </a:bodyPr>
          <a:lstStyle/>
          <a:p>
            <a:pPr algn="r"/>
            <a:r>
              <a:rPr lang="fr-FR" b="1" dirty="0" smtClean="0"/>
              <a:t>UIC </a:t>
            </a:r>
            <a:r>
              <a:rPr lang="fr-FR" b="1" dirty="0" err="1" smtClean="0"/>
              <a:t>railway</a:t>
            </a:r>
            <a:r>
              <a:rPr lang="fr-FR" b="1" dirty="0" smtClean="0"/>
              <a:t> </a:t>
            </a:r>
            <a:br>
              <a:rPr lang="fr-FR" b="1" dirty="0" smtClean="0"/>
            </a:br>
            <a:r>
              <a:rPr lang="fr-FR" sz="7300" b="1" dirty="0" smtClean="0">
                <a:solidFill>
                  <a:srgbClr val="FFC000"/>
                </a:solidFill>
              </a:rPr>
              <a:t>Digital Platform</a:t>
            </a:r>
            <a:r>
              <a:rPr lang="fr-FR" b="1" dirty="0" smtClean="0">
                <a:solidFill>
                  <a:srgbClr val="FFC000"/>
                </a:solidFill>
              </a:rPr>
              <a:t> </a:t>
            </a:r>
            <a:r>
              <a:rPr lang="fr-FR" b="1" dirty="0" smtClean="0"/>
              <a:t/>
            </a:r>
            <a:br>
              <a:rPr lang="fr-FR" b="1" dirty="0" smtClean="0"/>
            </a:br>
            <a:r>
              <a:rPr lang="fr-FR" b="1" dirty="0" err="1" smtClean="0"/>
              <a:t>Launch</a:t>
            </a:r>
            <a:r>
              <a:rPr lang="fr-FR" b="1" dirty="0" smtClean="0"/>
              <a:t> </a:t>
            </a:r>
            <a:r>
              <a:rPr lang="fr-FR" b="1" dirty="0" err="1" smtClean="0"/>
              <a:t>Conference</a:t>
            </a:r>
            <a:endParaRPr lang="en-US" dirty="0"/>
          </a:p>
        </p:txBody>
      </p:sp>
      <p:sp>
        <p:nvSpPr>
          <p:cNvPr id="3" name="Sous-titre 2"/>
          <p:cNvSpPr>
            <a:spLocks noGrp="1"/>
          </p:cNvSpPr>
          <p:nvPr>
            <p:ph type="subTitle" idx="1"/>
          </p:nvPr>
        </p:nvSpPr>
        <p:spPr>
          <a:xfrm>
            <a:off x="4581482" y="5145232"/>
            <a:ext cx="6351455" cy="1334943"/>
          </a:xfrm>
          <a:noFill/>
        </p:spPr>
        <p:txBody>
          <a:bodyPr>
            <a:noAutofit/>
          </a:bodyPr>
          <a:lstStyle/>
          <a:p>
            <a:pPr algn="r"/>
            <a:r>
              <a:rPr lang="en-US" sz="4000" b="1" dirty="0" smtClean="0">
                <a:solidFill>
                  <a:schemeClr val="bg1">
                    <a:lumMod val="65000"/>
                  </a:schemeClr>
                </a:solidFill>
                <a:latin typeface="+mj-lt"/>
                <a:ea typeface="+mj-ea"/>
                <a:cs typeface="+mj-cs"/>
              </a:rPr>
              <a:t>UIC HQ</a:t>
            </a:r>
          </a:p>
          <a:p>
            <a:pPr algn="r"/>
            <a:r>
              <a:rPr lang="en-US" sz="2400" b="1" dirty="0" smtClean="0">
                <a:solidFill>
                  <a:schemeClr val="bg1">
                    <a:lumMod val="65000"/>
                  </a:schemeClr>
                </a:solidFill>
                <a:latin typeface="+mj-lt"/>
                <a:ea typeface="+mj-ea"/>
                <a:cs typeface="+mj-cs"/>
              </a:rPr>
              <a:t>Paris, November 30</a:t>
            </a:r>
            <a:r>
              <a:rPr lang="en-US" sz="2400" b="1" baseline="30000" dirty="0" smtClean="0">
                <a:solidFill>
                  <a:schemeClr val="bg1">
                    <a:lumMod val="65000"/>
                  </a:schemeClr>
                </a:solidFill>
                <a:latin typeface="+mj-lt"/>
                <a:ea typeface="+mj-ea"/>
                <a:cs typeface="+mj-cs"/>
              </a:rPr>
              <a:t>th</a:t>
            </a:r>
            <a:r>
              <a:rPr lang="en-US" sz="2400" b="1" dirty="0" smtClean="0">
                <a:solidFill>
                  <a:schemeClr val="bg1">
                    <a:lumMod val="65000"/>
                  </a:schemeClr>
                </a:solidFill>
                <a:latin typeface="+mj-lt"/>
                <a:ea typeface="+mj-ea"/>
                <a:cs typeface="+mj-cs"/>
              </a:rPr>
              <a:t> 2015</a:t>
            </a:r>
            <a:endParaRPr lang="en-US" sz="2400" b="1" dirty="0">
              <a:solidFill>
                <a:schemeClr val="bg1">
                  <a:lumMod val="65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nvGraphicFramePr>
        <p:xfrm>
          <a:off x="1965" y="1509"/>
          <a:ext cx="1904" cy="1500"/>
        </p:xfrm>
        <a:graphic>
          <a:graphicData uri="http://schemas.openxmlformats.org/presentationml/2006/ole">
            <p:oleObj spid="_x0000_s968718" name="think-cell Slide" r:id="rId4" imgW="360" imgH="360" progId="">
              <p:embed/>
            </p:oleObj>
          </a:graphicData>
        </a:graphic>
      </p:graphicFrame>
      <p:sp>
        <p:nvSpPr>
          <p:cNvPr id="2" name="Title 1"/>
          <p:cNvSpPr>
            <a:spLocks noGrp="1"/>
          </p:cNvSpPr>
          <p:nvPr>
            <p:ph type="title"/>
          </p:nvPr>
        </p:nvSpPr>
        <p:spPr>
          <a:xfrm>
            <a:off x="658811" y="259507"/>
            <a:ext cx="10574579" cy="1080029"/>
          </a:xfrm>
        </p:spPr>
        <p:txBody>
          <a:bodyPr lIns="0" rIns="0">
            <a:normAutofit fontScale="90000"/>
          </a:bodyPr>
          <a:lstStyle/>
          <a:p>
            <a:pPr algn="r"/>
            <a:r>
              <a:rPr lang="en-US" dirty="0" smtClean="0">
                <a:solidFill>
                  <a:srgbClr val="FFC000"/>
                </a:solidFill>
              </a:rPr>
              <a:t>Major </a:t>
            </a:r>
            <a:r>
              <a:rPr lang="en-US" dirty="0" err="1" smtClean="0">
                <a:solidFill>
                  <a:srgbClr val="FFC000"/>
                </a:solidFill>
              </a:rPr>
              <a:t>digitaltrends</a:t>
            </a:r>
            <a:r>
              <a:rPr lang="en-US" dirty="0" smtClean="0">
                <a:solidFill>
                  <a:srgbClr val="FFC000"/>
                </a:solidFill>
              </a:rPr>
              <a:t> </a:t>
            </a:r>
            <a:r>
              <a:rPr lang="en-US" dirty="0" smtClean="0"/>
              <a:t>as KEY points </a:t>
            </a:r>
            <a:br>
              <a:rPr lang="en-US" dirty="0" smtClean="0"/>
            </a:br>
            <a:r>
              <a:rPr lang="en-US" dirty="0" smtClean="0"/>
              <a:t>for the </a:t>
            </a:r>
            <a:r>
              <a:rPr lang="en-US" dirty="0" smtClean="0">
                <a:solidFill>
                  <a:srgbClr val="FFC000"/>
                </a:solidFill>
              </a:rPr>
              <a:t>Mobility industry</a:t>
            </a:r>
            <a:endParaRPr lang="en-US" dirty="0">
              <a:solidFill>
                <a:srgbClr val="FFC000"/>
              </a:solidFill>
            </a:endParaRPr>
          </a:p>
        </p:txBody>
      </p:sp>
      <p:sp>
        <p:nvSpPr>
          <p:cNvPr id="492" name="Rectangle 3"/>
          <p:cNvSpPr>
            <a:spLocks noChangeArrowheads="1"/>
          </p:cNvSpPr>
          <p:nvPr/>
        </p:nvSpPr>
        <p:spPr bwMode="gray">
          <a:xfrm>
            <a:off x="529944" y="5976173"/>
            <a:ext cx="9270153" cy="310509"/>
          </a:xfrm>
          <a:prstGeom prst="rect">
            <a:avLst/>
          </a:prstGeom>
          <a:noFill/>
          <a:ln w="9525" algn="ctr">
            <a:noFill/>
            <a:miter lim="800000"/>
            <a:headEnd type="none" w="lg" len="lg"/>
            <a:tailEnd type="none" w="lg" len="lg"/>
          </a:ln>
        </p:spPr>
        <p:txBody>
          <a:bodyPr lIns="0" tIns="0" rIns="0" bIns="0" anchor="b"/>
          <a:lstStyle/>
          <a:p>
            <a:pPr defTabSz="1049782" fontAlgn="base">
              <a:lnSpc>
                <a:spcPct val="90000"/>
              </a:lnSpc>
              <a:spcBef>
                <a:spcPct val="0"/>
              </a:spcBef>
              <a:spcAft>
                <a:spcPct val="0"/>
              </a:spcAft>
            </a:pPr>
            <a:r>
              <a:rPr lang="en-US" sz="800" dirty="0" smtClean="0">
                <a:solidFill>
                  <a:srgbClr val="000000"/>
                </a:solidFill>
              </a:rPr>
              <a:t>Source: BCG analysis</a:t>
            </a:r>
            <a:endParaRPr lang="en-US" sz="800" dirty="0">
              <a:solidFill>
                <a:srgbClr val="000000"/>
              </a:solidFill>
            </a:endParaRPr>
          </a:p>
        </p:txBody>
      </p:sp>
      <p:grpSp>
        <p:nvGrpSpPr>
          <p:cNvPr id="3" name="Group 115"/>
          <p:cNvGrpSpPr/>
          <p:nvPr/>
        </p:nvGrpSpPr>
        <p:grpSpPr>
          <a:xfrm>
            <a:off x="331435" y="5043048"/>
            <a:ext cx="10800158" cy="632342"/>
            <a:chOff x="143330" y="5337071"/>
            <a:chExt cx="9134020" cy="669210"/>
          </a:xfrm>
        </p:grpSpPr>
        <p:sp>
          <p:nvSpPr>
            <p:cNvPr id="40" name="Rounded Rectangle 39"/>
            <p:cNvSpPr/>
            <p:nvPr/>
          </p:nvSpPr>
          <p:spPr>
            <a:xfrm>
              <a:off x="276226" y="5337071"/>
              <a:ext cx="9001124" cy="669210"/>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49782" fontAlgn="base">
                <a:spcBef>
                  <a:spcPct val="0"/>
                </a:spcBef>
                <a:spcAft>
                  <a:spcPct val="0"/>
                </a:spcAft>
              </a:pPr>
              <a:r>
                <a:rPr lang="en-US" sz="1600" b="1" dirty="0" smtClean="0">
                  <a:solidFill>
                    <a:srgbClr val="008FC8"/>
                  </a:solidFill>
                  <a:cs typeface="Arial" pitchFamily="34" charset="0"/>
                </a:rPr>
                <a:t>Cyber security</a:t>
              </a:r>
            </a:p>
            <a:p>
              <a:pPr algn="ctr" defTabSz="1049782" fontAlgn="base">
                <a:spcBef>
                  <a:spcPct val="0"/>
                </a:spcBef>
                <a:spcAft>
                  <a:spcPct val="0"/>
                </a:spcAft>
              </a:pPr>
              <a:r>
                <a:rPr lang="en-US" sz="1400" dirty="0" smtClean="0">
                  <a:solidFill>
                    <a:srgbClr val="008FC8"/>
                  </a:solidFill>
                </a:rPr>
                <a:t>Mobility, as other industries, becoming a target for cyber attacks</a:t>
              </a:r>
              <a:endParaRPr lang="en-US" sz="1400" dirty="0" smtClean="0">
                <a:solidFill>
                  <a:srgbClr val="008FC8"/>
                </a:solidFill>
                <a:cs typeface="Arial" pitchFamily="34" charset="0"/>
              </a:endParaRPr>
            </a:p>
          </p:txBody>
        </p:sp>
        <p:pic>
          <p:nvPicPr>
            <p:cNvPr id="9221" name="Picture 5" descr="\\192.168.0.254\Desktop7\70352F00-71DD-49F2-AC0D-65796FF3E9F9.png"/>
            <p:cNvPicPr>
              <a:picLocks noChangeAspect="1" noChangeArrowheads="1"/>
            </p:cNvPicPr>
            <p:nvPr/>
          </p:nvPicPr>
          <p:blipFill>
            <a:blip r:embed="rId5" cstate="screen">
              <a:extLst>
                <a:ext uri="{28A0092B-C50C-407E-A947-70E740481C1C}">
                  <a14:useLocalDpi xmlns="" xmlns:a14="http://schemas.microsoft.com/office/drawing/2010/main" val="0"/>
                </a:ext>
              </a:extLst>
            </a:blip>
            <a:srcRect/>
            <a:stretch>
              <a:fillRect/>
            </a:stretch>
          </p:blipFill>
          <p:spPr bwMode="auto">
            <a:xfrm>
              <a:off x="5528751" y="5337071"/>
              <a:ext cx="335084" cy="335084"/>
            </a:xfrm>
            <a:prstGeom prst="rect">
              <a:avLst/>
            </a:prstGeom>
            <a:noFill/>
            <a:extLst>
              <a:ext uri="{909E8E84-426E-40DD-AFC4-6F175D3DCCD1}">
                <a14:hiddenFill xmlns="" xmlns:a14="http://schemas.microsoft.com/office/drawing/2010/main">
                  <a:solidFill>
                    <a:srgbClr val="FFFFFF"/>
                  </a:solidFill>
                </a14:hiddenFill>
              </a:ext>
            </a:extLst>
          </p:spPr>
        </p:pic>
        <p:sp>
          <p:nvSpPr>
            <p:cNvPr id="35" name="NumberBall"/>
            <p:cNvSpPr>
              <a:spLocks noChangeArrowheads="1"/>
            </p:cNvSpPr>
            <p:nvPr/>
          </p:nvSpPr>
          <p:spPr bwMode="gray">
            <a:xfrm>
              <a:off x="143330" y="5538803"/>
              <a:ext cx="265792" cy="265747"/>
            </a:xfrm>
            <a:prstGeom prst="ellipse">
              <a:avLst/>
            </a:prstGeom>
            <a:solidFill>
              <a:srgbClr val="B2B2B2"/>
            </a:solidFill>
            <a:ln w="22225" algn="ctr">
              <a:solidFill>
                <a:schemeClr val="bg1"/>
              </a:solidFill>
              <a:round/>
              <a:headEnd/>
              <a:tailEnd/>
            </a:ln>
            <a:effectLst>
              <a:outerShdw blurRad="63500" sx="102000" sy="102000" algn="ctr" rotWithShape="0">
                <a:prstClr val="black">
                  <a:alpha val="40000"/>
                </a:prstClr>
              </a:outerShdw>
            </a:effectLst>
          </p:spPr>
          <p:txBody>
            <a:bodyPr wrap="none" lIns="0" tIns="0" rIns="0" bIns="0" anchor="ctr"/>
            <a:lstStyle/>
            <a:p>
              <a:pPr algn="ctr" defTabSz="1049782" fontAlgn="base">
                <a:spcBef>
                  <a:spcPct val="0"/>
                </a:spcBef>
                <a:spcAft>
                  <a:spcPct val="0"/>
                </a:spcAft>
              </a:pPr>
              <a:r>
                <a:rPr lang="en-US" sz="1300" b="1" dirty="0" smtClean="0">
                  <a:solidFill>
                    <a:prstClr val="white"/>
                  </a:solidFill>
                  <a:cs typeface="Arial" pitchFamily="34" charset="0"/>
                </a:rPr>
                <a:t>7</a:t>
              </a:r>
              <a:endParaRPr lang="en-US" sz="1300" b="1" dirty="0">
                <a:solidFill>
                  <a:prstClr val="white"/>
                </a:solidFill>
                <a:cs typeface="Arial" pitchFamily="34" charset="0"/>
              </a:endParaRPr>
            </a:p>
          </p:txBody>
        </p:sp>
      </p:grpSp>
      <p:grpSp>
        <p:nvGrpSpPr>
          <p:cNvPr id="4" name="Group 112"/>
          <p:cNvGrpSpPr/>
          <p:nvPr/>
        </p:nvGrpSpPr>
        <p:grpSpPr>
          <a:xfrm>
            <a:off x="371405" y="3483762"/>
            <a:ext cx="3457222" cy="1218790"/>
            <a:chOff x="309538" y="3868007"/>
            <a:chExt cx="2881336" cy="1289851"/>
          </a:xfrm>
        </p:grpSpPr>
        <p:sp>
          <p:nvSpPr>
            <p:cNvPr id="364" name="Rounded Rectangle 363"/>
            <p:cNvSpPr/>
            <p:nvPr/>
          </p:nvSpPr>
          <p:spPr>
            <a:xfrm>
              <a:off x="457199" y="3868007"/>
              <a:ext cx="2733675" cy="1289851"/>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49782" fontAlgn="base">
                <a:spcBef>
                  <a:spcPct val="0"/>
                </a:spcBef>
                <a:spcAft>
                  <a:spcPct val="0"/>
                </a:spcAft>
              </a:pPr>
              <a:r>
                <a:rPr lang="en-US" sz="1600" b="1" dirty="0" smtClean="0">
                  <a:solidFill>
                    <a:srgbClr val="008FC8"/>
                  </a:solidFill>
                  <a:cs typeface="Arial" pitchFamily="34" charset="0"/>
                </a:rPr>
                <a:t>Digital platforms</a:t>
              </a:r>
            </a:p>
            <a:p>
              <a:pPr algn="ctr" defTabSz="1049782" fontAlgn="base">
                <a:spcBef>
                  <a:spcPct val="0"/>
                </a:spcBef>
                <a:spcAft>
                  <a:spcPct val="0"/>
                </a:spcAft>
                <a:buClr>
                  <a:srgbClr val="1F497D"/>
                </a:buClr>
                <a:buSzPct val="100000"/>
              </a:pPr>
              <a:r>
                <a:rPr lang="en-US" sz="1400" dirty="0" smtClean="0">
                  <a:solidFill>
                    <a:srgbClr val="008FC8"/>
                  </a:solidFill>
                  <a:cs typeface="Arial" pitchFamily="34" charset="0"/>
                </a:rPr>
                <a:t>On-going engagement with customers and communities, e.g., through online platforms</a:t>
              </a:r>
            </a:p>
          </p:txBody>
        </p:sp>
        <p:grpSp>
          <p:nvGrpSpPr>
            <p:cNvPr id="5" name="Group 141"/>
            <p:cNvGrpSpPr/>
            <p:nvPr/>
          </p:nvGrpSpPr>
          <p:grpSpPr>
            <a:xfrm>
              <a:off x="2792971" y="3909653"/>
              <a:ext cx="347406" cy="353569"/>
              <a:chOff x="3404647" y="2824067"/>
              <a:chExt cx="426308" cy="398912"/>
            </a:xfrm>
          </p:grpSpPr>
          <p:sp>
            <p:nvSpPr>
              <p:cNvPr id="485" name="Freeform 31"/>
              <p:cNvSpPr>
                <a:spLocks noChangeArrowheads="1"/>
              </p:cNvSpPr>
              <p:nvPr/>
            </p:nvSpPr>
            <p:spPr bwMode="auto">
              <a:xfrm>
                <a:off x="3701638" y="2942425"/>
                <a:ext cx="129317" cy="195072"/>
              </a:xfrm>
              <a:custGeom>
                <a:avLst/>
                <a:gdLst>
                  <a:gd name="T0" fmla="*/ 38 w 521"/>
                  <a:gd name="T1" fmla="*/ 786 h 787"/>
                  <a:gd name="T2" fmla="*/ 0 w 521"/>
                  <a:gd name="T3" fmla="*/ 748 h 787"/>
                  <a:gd name="T4" fmla="*/ 38 w 521"/>
                  <a:gd name="T5" fmla="*/ 710 h 787"/>
                  <a:gd name="T6" fmla="*/ 434 w 521"/>
                  <a:gd name="T7" fmla="*/ 533 h 787"/>
                  <a:gd name="T8" fmla="*/ 224 w 521"/>
                  <a:gd name="T9" fmla="*/ 66 h 787"/>
                  <a:gd name="T10" fmla="*/ 232 w 521"/>
                  <a:gd name="T11" fmla="*/ 13 h 787"/>
                  <a:gd name="T12" fmla="*/ 284 w 521"/>
                  <a:gd name="T13" fmla="*/ 20 h 787"/>
                  <a:gd name="T14" fmla="*/ 405 w 521"/>
                  <a:gd name="T15" fmla="*/ 208 h 787"/>
                  <a:gd name="T16" fmla="*/ 507 w 521"/>
                  <a:gd name="T17" fmla="*/ 545 h 787"/>
                  <a:gd name="T18" fmla="*/ 302 w 521"/>
                  <a:gd name="T19" fmla="*/ 743 h 787"/>
                  <a:gd name="T20" fmla="*/ 38 w 521"/>
                  <a:gd name="T21" fmla="*/ 786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787">
                    <a:moveTo>
                      <a:pt x="38" y="786"/>
                    </a:moveTo>
                    <a:cubicBezTo>
                      <a:pt x="17" y="786"/>
                      <a:pt x="0" y="768"/>
                      <a:pt x="0" y="748"/>
                    </a:cubicBezTo>
                    <a:cubicBezTo>
                      <a:pt x="0" y="727"/>
                      <a:pt x="17" y="710"/>
                      <a:pt x="38" y="710"/>
                    </a:cubicBezTo>
                    <a:cubicBezTo>
                      <a:pt x="140" y="710"/>
                      <a:pt x="411" y="678"/>
                      <a:pt x="434" y="533"/>
                    </a:cubicBezTo>
                    <a:cubicBezTo>
                      <a:pt x="455" y="407"/>
                      <a:pt x="290" y="153"/>
                      <a:pt x="224" y="66"/>
                    </a:cubicBezTo>
                    <a:cubicBezTo>
                      <a:pt x="211" y="48"/>
                      <a:pt x="216" y="25"/>
                      <a:pt x="232" y="13"/>
                    </a:cubicBezTo>
                    <a:cubicBezTo>
                      <a:pt x="248" y="0"/>
                      <a:pt x="273" y="4"/>
                      <a:pt x="284" y="20"/>
                    </a:cubicBezTo>
                    <a:cubicBezTo>
                      <a:pt x="287" y="23"/>
                      <a:pt x="347" y="105"/>
                      <a:pt x="405" y="208"/>
                    </a:cubicBezTo>
                    <a:cubicBezTo>
                      <a:pt x="485" y="353"/>
                      <a:pt x="520" y="466"/>
                      <a:pt x="507" y="545"/>
                    </a:cubicBezTo>
                    <a:cubicBezTo>
                      <a:pt x="494" y="632"/>
                      <a:pt x="423" y="701"/>
                      <a:pt x="302" y="743"/>
                    </a:cubicBezTo>
                    <a:cubicBezTo>
                      <a:pt x="213" y="774"/>
                      <a:pt x="106" y="786"/>
                      <a:pt x="38" y="786"/>
                    </a:cubicBez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3BD44"/>
                  </a:solidFill>
                  <a:latin typeface="Gotham Book"/>
                </a:endParaRPr>
              </a:p>
            </p:txBody>
          </p:sp>
          <p:sp>
            <p:nvSpPr>
              <p:cNvPr id="486" name="Freeform 32"/>
              <p:cNvSpPr>
                <a:spLocks noChangeArrowheads="1"/>
              </p:cNvSpPr>
              <p:nvPr/>
            </p:nvSpPr>
            <p:spPr bwMode="auto">
              <a:xfrm>
                <a:off x="3404647" y="2942425"/>
                <a:ext cx="129317" cy="195072"/>
              </a:xfrm>
              <a:custGeom>
                <a:avLst/>
                <a:gdLst>
                  <a:gd name="T0" fmla="*/ 481 w 520"/>
                  <a:gd name="T1" fmla="*/ 786 h 787"/>
                  <a:gd name="T2" fmla="*/ 218 w 520"/>
                  <a:gd name="T3" fmla="*/ 743 h 787"/>
                  <a:gd name="T4" fmla="*/ 12 w 520"/>
                  <a:gd name="T5" fmla="*/ 545 h 787"/>
                  <a:gd name="T6" fmla="*/ 114 w 520"/>
                  <a:gd name="T7" fmla="*/ 208 h 787"/>
                  <a:gd name="T8" fmla="*/ 235 w 520"/>
                  <a:gd name="T9" fmla="*/ 20 h 787"/>
                  <a:gd name="T10" fmla="*/ 288 w 520"/>
                  <a:gd name="T11" fmla="*/ 13 h 787"/>
                  <a:gd name="T12" fmla="*/ 295 w 520"/>
                  <a:gd name="T13" fmla="*/ 66 h 787"/>
                  <a:gd name="T14" fmla="*/ 85 w 520"/>
                  <a:gd name="T15" fmla="*/ 533 h 787"/>
                  <a:gd name="T16" fmla="*/ 481 w 520"/>
                  <a:gd name="T17" fmla="*/ 710 h 787"/>
                  <a:gd name="T18" fmla="*/ 519 w 520"/>
                  <a:gd name="T19" fmla="*/ 748 h 787"/>
                  <a:gd name="T20" fmla="*/ 481 w 520"/>
                  <a:gd name="T21" fmla="*/ 786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0" h="787">
                    <a:moveTo>
                      <a:pt x="481" y="786"/>
                    </a:moveTo>
                    <a:cubicBezTo>
                      <a:pt x="413" y="786"/>
                      <a:pt x="308" y="774"/>
                      <a:pt x="218" y="743"/>
                    </a:cubicBezTo>
                    <a:cubicBezTo>
                      <a:pt x="97" y="702"/>
                      <a:pt x="25" y="634"/>
                      <a:pt x="12" y="545"/>
                    </a:cubicBezTo>
                    <a:cubicBezTo>
                      <a:pt x="0" y="466"/>
                      <a:pt x="34" y="353"/>
                      <a:pt x="114" y="208"/>
                    </a:cubicBezTo>
                    <a:cubicBezTo>
                      <a:pt x="172" y="105"/>
                      <a:pt x="232" y="23"/>
                      <a:pt x="235" y="20"/>
                    </a:cubicBezTo>
                    <a:cubicBezTo>
                      <a:pt x="248" y="3"/>
                      <a:pt x="271" y="0"/>
                      <a:pt x="288" y="13"/>
                    </a:cubicBezTo>
                    <a:cubicBezTo>
                      <a:pt x="305" y="26"/>
                      <a:pt x="308" y="49"/>
                      <a:pt x="295" y="66"/>
                    </a:cubicBezTo>
                    <a:cubicBezTo>
                      <a:pt x="229" y="153"/>
                      <a:pt x="66" y="407"/>
                      <a:pt x="85" y="533"/>
                    </a:cubicBezTo>
                    <a:cubicBezTo>
                      <a:pt x="107" y="678"/>
                      <a:pt x="378" y="710"/>
                      <a:pt x="481" y="710"/>
                    </a:cubicBezTo>
                    <a:cubicBezTo>
                      <a:pt x="502" y="710"/>
                      <a:pt x="519" y="727"/>
                      <a:pt x="519" y="748"/>
                    </a:cubicBezTo>
                    <a:cubicBezTo>
                      <a:pt x="519" y="768"/>
                      <a:pt x="502" y="786"/>
                      <a:pt x="481" y="786"/>
                    </a:cubicBez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3BD44"/>
                  </a:solidFill>
                  <a:latin typeface="Gotham Book"/>
                </a:endParaRPr>
              </a:p>
            </p:txBody>
          </p:sp>
          <p:sp>
            <p:nvSpPr>
              <p:cNvPr id="487" name="Freeform 33"/>
              <p:cNvSpPr>
                <a:spLocks noChangeArrowheads="1"/>
              </p:cNvSpPr>
              <p:nvPr/>
            </p:nvSpPr>
            <p:spPr bwMode="auto">
              <a:xfrm>
                <a:off x="3480265" y="2990646"/>
                <a:ext cx="278361" cy="222469"/>
              </a:xfrm>
              <a:custGeom>
                <a:avLst/>
                <a:gdLst>
                  <a:gd name="T0" fmla="*/ 561 w 1122"/>
                  <a:gd name="T1" fmla="*/ 896 h 897"/>
                  <a:gd name="T2" fmla="*/ 12 w 1122"/>
                  <a:gd name="T3" fmla="*/ 616 h 897"/>
                  <a:gd name="T4" fmla="*/ 92 w 1122"/>
                  <a:gd name="T5" fmla="*/ 275 h 897"/>
                  <a:gd name="T6" fmla="*/ 249 w 1122"/>
                  <a:gd name="T7" fmla="*/ 0 h 897"/>
                  <a:gd name="T8" fmla="*/ 561 w 1122"/>
                  <a:gd name="T9" fmla="*/ 149 h 897"/>
                  <a:gd name="T10" fmla="*/ 873 w 1122"/>
                  <a:gd name="T11" fmla="*/ 0 h 897"/>
                  <a:gd name="T12" fmla="*/ 1030 w 1122"/>
                  <a:gd name="T13" fmla="*/ 275 h 897"/>
                  <a:gd name="T14" fmla="*/ 1111 w 1122"/>
                  <a:gd name="T15" fmla="*/ 616 h 897"/>
                  <a:gd name="T16" fmla="*/ 561 w 1122"/>
                  <a:gd name="T17" fmla="*/ 89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2" h="897">
                    <a:moveTo>
                      <a:pt x="561" y="896"/>
                    </a:moveTo>
                    <a:cubicBezTo>
                      <a:pt x="420" y="896"/>
                      <a:pt x="44" y="845"/>
                      <a:pt x="12" y="616"/>
                    </a:cubicBezTo>
                    <a:cubicBezTo>
                      <a:pt x="0" y="538"/>
                      <a:pt x="29" y="417"/>
                      <a:pt x="92" y="275"/>
                    </a:cubicBezTo>
                    <a:cubicBezTo>
                      <a:pt x="144" y="156"/>
                      <a:pt x="208" y="51"/>
                      <a:pt x="249" y="0"/>
                    </a:cubicBezTo>
                    <a:cubicBezTo>
                      <a:pt x="329" y="95"/>
                      <a:pt x="443" y="149"/>
                      <a:pt x="561" y="149"/>
                    </a:cubicBezTo>
                    <a:cubicBezTo>
                      <a:pt x="679" y="149"/>
                      <a:pt x="793" y="95"/>
                      <a:pt x="873" y="0"/>
                    </a:cubicBezTo>
                    <a:cubicBezTo>
                      <a:pt x="914" y="51"/>
                      <a:pt x="978" y="156"/>
                      <a:pt x="1030" y="275"/>
                    </a:cubicBezTo>
                    <a:cubicBezTo>
                      <a:pt x="1093" y="417"/>
                      <a:pt x="1121" y="538"/>
                      <a:pt x="1111" y="616"/>
                    </a:cubicBezTo>
                    <a:cubicBezTo>
                      <a:pt x="1077" y="847"/>
                      <a:pt x="703" y="896"/>
                      <a:pt x="561" y="896"/>
                    </a:cubicBez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3BD44"/>
                  </a:solidFill>
                  <a:latin typeface="Gotham Book"/>
                </a:endParaRPr>
              </a:p>
            </p:txBody>
          </p:sp>
          <p:sp>
            <p:nvSpPr>
              <p:cNvPr id="488" name="Freeform 34"/>
              <p:cNvSpPr>
                <a:spLocks noChangeArrowheads="1"/>
              </p:cNvSpPr>
              <p:nvPr/>
            </p:nvSpPr>
            <p:spPr bwMode="auto">
              <a:xfrm>
                <a:off x="3467113" y="2979687"/>
                <a:ext cx="305759" cy="243292"/>
              </a:xfrm>
              <a:custGeom>
                <a:avLst/>
                <a:gdLst>
                  <a:gd name="T0" fmla="*/ 614 w 1231"/>
                  <a:gd name="T1" fmla="*/ 230 h 977"/>
                  <a:gd name="T2" fmla="*/ 921 w 1231"/>
                  <a:gd name="T3" fmla="*/ 102 h 977"/>
                  <a:gd name="T4" fmla="*/ 1125 w 1231"/>
                  <a:gd name="T5" fmla="*/ 654 h 977"/>
                  <a:gd name="T6" fmla="*/ 929 w 1231"/>
                  <a:gd name="T7" fmla="*/ 846 h 977"/>
                  <a:gd name="T8" fmla="*/ 614 w 1231"/>
                  <a:gd name="T9" fmla="*/ 902 h 977"/>
                  <a:gd name="T10" fmla="*/ 299 w 1231"/>
                  <a:gd name="T11" fmla="*/ 846 h 977"/>
                  <a:gd name="T12" fmla="*/ 102 w 1231"/>
                  <a:gd name="T13" fmla="*/ 654 h 977"/>
                  <a:gd name="T14" fmla="*/ 306 w 1231"/>
                  <a:gd name="T15" fmla="*/ 102 h 977"/>
                  <a:gd name="T16" fmla="*/ 614 w 1231"/>
                  <a:gd name="T17" fmla="*/ 230 h 977"/>
                  <a:gd name="T18" fmla="*/ 303 w 1231"/>
                  <a:gd name="T19" fmla="*/ 0 h 977"/>
                  <a:gd name="T20" fmla="*/ 280 w 1231"/>
                  <a:gd name="T21" fmla="*/ 11 h 977"/>
                  <a:gd name="T22" fmla="*/ 28 w 1231"/>
                  <a:gd name="T23" fmla="*/ 664 h 977"/>
                  <a:gd name="T24" fmla="*/ 615 w 1231"/>
                  <a:gd name="T25" fmla="*/ 976 h 977"/>
                  <a:gd name="T26" fmla="*/ 1203 w 1231"/>
                  <a:gd name="T27" fmla="*/ 664 h 977"/>
                  <a:gd name="T28" fmla="*/ 950 w 1231"/>
                  <a:gd name="T29" fmla="*/ 11 h 977"/>
                  <a:gd name="T30" fmla="*/ 927 w 1231"/>
                  <a:gd name="T31" fmla="*/ 0 h 977"/>
                  <a:gd name="T32" fmla="*/ 902 w 1231"/>
                  <a:gd name="T33" fmla="*/ 11 h 977"/>
                  <a:gd name="T34" fmla="*/ 614 w 1231"/>
                  <a:gd name="T35" fmla="*/ 153 h 977"/>
                  <a:gd name="T36" fmla="*/ 325 w 1231"/>
                  <a:gd name="T37" fmla="*/ 11 h 977"/>
                  <a:gd name="T38" fmla="*/ 303 w 1231"/>
                  <a:gd name="T39"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31" h="977">
                    <a:moveTo>
                      <a:pt x="614" y="230"/>
                    </a:moveTo>
                    <a:cubicBezTo>
                      <a:pt x="729" y="230"/>
                      <a:pt x="838" y="183"/>
                      <a:pt x="921" y="102"/>
                    </a:cubicBezTo>
                    <a:cubicBezTo>
                      <a:pt x="1010" y="233"/>
                      <a:pt x="1146" y="508"/>
                      <a:pt x="1125" y="654"/>
                    </a:cubicBezTo>
                    <a:cubicBezTo>
                      <a:pt x="1114" y="736"/>
                      <a:pt x="1048" y="801"/>
                      <a:pt x="929" y="846"/>
                    </a:cubicBezTo>
                    <a:cubicBezTo>
                      <a:pt x="821" y="887"/>
                      <a:pt x="696" y="902"/>
                      <a:pt x="614" y="902"/>
                    </a:cubicBezTo>
                    <a:cubicBezTo>
                      <a:pt x="533" y="902"/>
                      <a:pt x="407" y="887"/>
                      <a:pt x="299" y="846"/>
                    </a:cubicBezTo>
                    <a:cubicBezTo>
                      <a:pt x="179" y="801"/>
                      <a:pt x="114" y="737"/>
                      <a:pt x="102" y="654"/>
                    </a:cubicBezTo>
                    <a:cubicBezTo>
                      <a:pt x="83" y="507"/>
                      <a:pt x="217" y="233"/>
                      <a:pt x="306" y="102"/>
                    </a:cubicBezTo>
                    <a:cubicBezTo>
                      <a:pt x="391" y="183"/>
                      <a:pt x="500" y="230"/>
                      <a:pt x="614" y="230"/>
                    </a:cubicBezTo>
                    <a:close/>
                    <a:moveTo>
                      <a:pt x="303" y="0"/>
                    </a:moveTo>
                    <a:cubicBezTo>
                      <a:pt x="294" y="0"/>
                      <a:pt x="287" y="4"/>
                      <a:pt x="280" y="11"/>
                    </a:cubicBezTo>
                    <a:cubicBezTo>
                      <a:pt x="192" y="118"/>
                      <a:pt x="0" y="466"/>
                      <a:pt x="28" y="664"/>
                    </a:cubicBezTo>
                    <a:cubicBezTo>
                      <a:pt x="64" y="921"/>
                      <a:pt x="450" y="976"/>
                      <a:pt x="615" y="976"/>
                    </a:cubicBezTo>
                    <a:cubicBezTo>
                      <a:pt x="780" y="976"/>
                      <a:pt x="1166" y="919"/>
                      <a:pt x="1203" y="664"/>
                    </a:cubicBezTo>
                    <a:cubicBezTo>
                      <a:pt x="1230" y="465"/>
                      <a:pt x="1038" y="116"/>
                      <a:pt x="950" y="11"/>
                    </a:cubicBezTo>
                    <a:cubicBezTo>
                      <a:pt x="945" y="4"/>
                      <a:pt x="936" y="0"/>
                      <a:pt x="927" y="0"/>
                    </a:cubicBezTo>
                    <a:cubicBezTo>
                      <a:pt x="918" y="0"/>
                      <a:pt x="910" y="4"/>
                      <a:pt x="902" y="11"/>
                    </a:cubicBezTo>
                    <a:cubicBezTo>
                      <a:pt x="832" y="99"/>
                      <a:pt x="729" y="153"/>
                      <a:pt x="614" y="153"/>
                    </a:cubicBezTo>
                    <a:cubicBezTo>
                      <a:pt x="499" y="153"/>
                      <a:pt x="397" y="97"/>
                      <a:pt x="325" y="11"/>
                    </a:cubicBezTo>
                    <a:cubicBezTo>
                      <a:pt x="321" y="4"/>
                      <a:pt x="312" y="0"/>
                      <a:pt x="303" y="0"/>
                    </a:cubicBezTo>
                    <a:close/>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3BD44"/>
                  </a:solidFill>
                  <a:latin typeface="Gotham Book"/>
                </a:endParaRPr>
              </a:p>
            </p:txBody>
          </p:sp>
          <p:sp>
            <p:nvSpPr>
              <p:cNvPr id="489" name="Freeform 35"/>
              <p:cNvSpPr>
                <a:spLocks noChangeArrowheads="1"/>
              </p:cNvSpPr>
              <p:nvPr/>
            </p:nvSpPr>
            <p:spPr bwMode="auto">
              <a:xfrm>
                <a:off x="3680817" y="2824067"/>
                <a:ext cx="101919" cy="128221"/>
              </a:xfrm>
              <a:custGeom>
                <a:avLst/>
                <a:gdLst>
                  <a:gd name="T0" fmla="*/ 194 w 409"/>
                  <a:gd name="T1" fmla="*/ 513 h 514"/>
                  <a:gd name="T2" fmla="*/ 157 w 409"/>
                  <a:gd name="T3" fmla="*/ 486 h 514"/>
                  <a:gd name="T4" fmla="*/ 184 w 409"/>
                  <a:gd name="T5" fmla="*/ 439 h 514"/>
                  <a:gd name="T6" fmla="*/ 309 w 409"/>
                  <a:gd name="T7" fmla="*/ 239 h 514"/>
                  <a:gd name="T8" fmla="*/ 106 w 409"/>
                  <a:gd name="T9" fmla="*/ 99 h 514"/>
                  <a:gd name="T10" fmla="*/ 60 w 409"/>
                  <a:gd name="T11" fmla="*/ 115 h 514"/>
                  <a:gd name="T12" fmla="*/ 9 w 409"/>
                  <a:gd name="T13" fmla="*/ 98 h 514"/>
                  <a:gd name="T14" fmla="*/ 26 w 409"/>
                  <a:gd name="T15" fmla="*/ 47 h 514"/>
                  <a:gd name="T16" fmla="*/ 93 w 409"/>
                  <a:gd name="T17" fmla="*/ 25 h 514"/>
                  <a:gd name="T18" fmla="*/ 385 w 409"/>
                  <a:gd name="T19" fmla="*/ 226 h 514"/>
                  <a:gd name="T20" fmla="*/ 206 w 409"/>
                  <a:gd name="T21" fmla="*/ 512 h 514"/>
                  <a:gd name="T22" fmla="*/ 194 w 409"/>
                  <a:gd name="T23" fmla="*/ 513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9" h="514">
                    <a:moveTo>
                      <a:pt x="194" y="513"/>
                    </a:moveTo>
                    <a:cubicBezTo>
                      <a:pt x="178" y="513"/>
                      <a:pt x="162" y="502"/>
                      <a:pt x="157" y="486"/>
                    </a:cubicBezTo>
                    <a:cubicBezTo>
                      <a:pt x="152" y="465"/>
                      <a:pt x="163" y="445"/>
                      <a:pt x="184" y="439"/>
                    </a:cubicBezTo>
                    <a:cubicBezTo>
                      <a:pt x="270" y="416"/>
                      <a:pt x="325" y="328"/>
                      <a:pt x="309" y="239"/>
                    </a:cubicBezTo>
                    <a:cubicBezTo>
                      <a:pt x="292" y="145"/>
                      <a:pt x="201" y="82"/>
                      <a:pt x="106" y="99"/>
                    </a:cubicBezTo>
                    <a:cubicBezTo>
                      <a:pt x="90" y="102"/>
                      <a:pt x="74" y="108"/>
                      <a:pt x="60" y="115"/>
                    </a:cubicBezTo>
                    <a:cubicBezTo>
                      <a:pt x="41" y="124"/>
                      <a:pt x="19" y="117"/>
                      <a:pt x="9" y="98"/>
                    </a:cubicBezTo>
                    <a:cubicBezTo>
                      <a:pt x="0" y="79"/>
                      <a:pt x="7" y="57"/>
                      <a:pt x="26" y="47"/>
                    </a:cubicBezTo>
                    <a:cubicBezTo>
                      <a:pt x="48" y="37"/>
                      <a:pt x="70" y="30"/>
                      <a:pt x="93" y="25"/>
                    </a:cubicBezTo>
                    <a:cubicBezTo>
                      <a:pt x="229" y="0"/>
                      <a:pt x="360" y="91"/>
                      <a:pt x="385" y="226"/>
                    </a:cubicBezTo>
                    <a:cubicBezTo>
                      <a:pt x="408" y="353"/>
                      <a:pt x="329" y="478"/>
                      <a:pt x="206" y="512"/>
                    </a:cubicBezTo>
                    <a:cubicBezTo>
                      <a:pt x="201" y="513"/>
                      <a:pt x="197" y="513"/>
                      <a:pt x="194" y="513"/>
                    </a:cubicBez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3BD44"/>
                  </a:solidFill>
                  <a:latin typeface="Gotham Book"/>
                </a:endParaRPr>
              </a:p>
            </p:txBody>
          </p:sp>
          <p:sp>
            <p:nvSpPr>
              <p:cNvPr id="490" name="Freeform 36"/>
              <p:cNvSpPr>
                <a:spLocks noChangeArrowheads="1"/>
              </p:cNvSpPr>
              <p:nvPr/>
            </p:nvSpPr>
            <p:spPr bwMode="auto">
              <a:xfrm>
                <a:off x="3452867" y="2825162"/>
                <a:ext cx="101919" cy="128222"/>
              </a:xfrm>
              <a:custGeom>
                <a:avLst/>
                <a:gdLst>
                  <a:gd name="T0" fmla="*/ 234 w 412"/>
                  <a:gd name="T1" fmla="*/ 514 h 515"/>
                  <a:gd name="T2" fmla="*/ 229 w 412"/>
                  <a:gd name="T3" fmla="*/ 514 h 515"/>
                  <a:gd name="T4" fmla="*/ 20 w 412"/>
                  <a:gd name="T5" fmla="*/ 231 h 515"/>
                  <a:gd name="T6" fmla="*/ 304 w 412"/>
                  <a:gd name="T7" fmla="*/ 20 h 515"/>
                  <a:gd name="T8" fmla="*/ 386 w 412"/>
                  <a:gd name="T9" fmla="*/ 46 h 515"/>
                  <a:gd name="T10" fmla="*/ 402 w 412"/>
                  <a:gd name="T11" fmla="*/ 97 h 515"/>
                  <a:gd name="T12" fmla="*/ 351 w 412"/>
                  <a:gd name="T13" fmla="*/ 113 h 515"/>
                  <a:gd name="T14" fmla="*/ 294 w 412"/>
                  <a:gd name="T15" fmla="*/ 94 h 515"/>
                  <a:gd name="T16" fmla="*/ 96 w 412"/>
                  <a:gd name="T17" fmla="*/ 242 h 515"/>
                  <a:gd name="T18" fmla="*/ 242 w 412"/>
                  <a:gd name="T19" fmla="*/ 438 h 515"/>
                  <a:gd name="T20" fmla="*/ 274 w 412"/>
                  <a:gd name="T21" fmla="*/ 482 h 515"/>
                  <a:gd name="T22" fmla="*/ 234 w 412"/>
                  <a:gd name="T23" fmla="*/ 514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515">
                    <a:moveTo>
                      <a:pt x="234" y="514"/>
                    </a:moveTo>
                    <a:cubicBezTo>
                      <a:pt x="233" y="514"/>
                      <a:pt x="230" y="514"/>
                      <a:pt x="229" y="514"/>
                    </a:cubicBezTo>
                    <a:cubicBezTo>
                      <a:pt x="94" y="492"/>
                      <a:pt x="0" y="366"/>
                      <a:pt x="20" y="231"/>
                    </a:cubicBezTo>
                    <a:cubicBezTo>
                      <a:pt x="40" y="94"/>
                      <a:pt x="167" y="0"/>
                      <a:pt x="304" y="20"/>
                    </a:cubicBezTo>
                    <a:cubicBezTo>
                      <a:pt x="332" y="25"/>
                      <a:pt x="360" y="33"/>
                      <a:pt x="386" y="46"/>
                    </a:cubicBezTo>
                    <a:cubicBezTo>
                      <a:pt x="405" y="57"/>
                      <a:pt x="411" y="78"/>
                      <a:pt x="402" y="97"/>
                    </a:cubicBezTo>
                    <a:cubicBezTo>
                      <a:pt x="392" y="116"/>
                      <a:pt x="368" y="122"/>
                      <a:pt x="351" y="113"/>
                    </a:cubicBezTo>
                    <a:cubicBezTo>
                      <a:pt x="333" y="103"/>
                      <a:pt x="315" y="97"/>
                      <a:pt x="294" y="94"/>
                    </a:cubicBezTo>
                    <a:cubicBezTo>
                      <a:pt x="199" y="80"/>
                      <a:pt x="110" y="147"/>
                      <a:pt x="96" y="242"/>
                    </a:cubicBezTo>
                    <a:cubicBezTo>
                      <a:pt x="83" y="336"/>
                      <a:pt x="147" y="424"/>
                      <a:pt x="242" y="438"/>
                    </a:cubicBezTo>
                    <a:cubicBezTo>
                      <a:pt x="262" y="441"/>
                      <a:pt x="277" y="462"/>
                      <a:pt x="274" y="482"/>
                    </a:cubicBezTo>
                    <a:cubicBezTo>
                      <a:pt x="269" y="501"/>
                      <a:pt x="253" y="514"/>
                      <a:pt x="234" y="514"/>
                    </a:cubicBez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3BD44"/>
                  </a:solidFill>
                  <a:latin typeface="Gotham Book"/>
                </a:endParaRPr>
              </a:p>
            </p:txBody>
          </p:sp>
          <p:sp>
            <p:nvSpPr>
              <p:cNvPr id="491" name="Freeform 37"/>
              <p:cNvSpPr>
                <a:spLocks noChangeArrowheads="1"/>
              </p:cNvSpPr>
              <p:nvPr/>
            </p:nvSpPr>
            <p:spPr bwMode="auto">
              <a:xfrm>
                <a:off x="3548211" y="2841602"/>
                <a:ext cx="142468" cy="143564"/>
              </a:xfrm>
              <a:custGeom>
                <a:avLst/>
                <a:gdLst>
                  <a:gd name="T0" fmla="*/ 498 w 575"/>
                  <a:gd name="T1" fmla="*/ 287 h 576"/>
                  <a:gd name="T2" fmla="*/ 287 w 575"/>
                  <a:gd name="T3" fmla="*/ 499 h 576"/>
                  <a:gd name="T4" fmla="*/ 76 w 575"/>
                  <a:gd name="T5" fmla="*/ 287 h 576"/>
                  <a:gd name="T6" fmla="*/ 287 w 575"/>
                  <a:gd name="T7" fmla="*/ 76 h 576"/>
                  <a:gd name="T8" fmla="*/ 498 w 575"/>
                  <a:gd name="T9" fmla="*/ 287 h 576"/>
                  <a:gd name="T10" fmla="*/ 287 w 575"/>
                  <a:gd name="T11" fmla="*/ 0 h 576"/>
                  <a:gd name="T12" fmla="*/ 0 w 575"/>
                  <a:gd name="T13" fmla="*/ 287 h 576"/>
                  <a:gd name="T14" fmla="*/ 287 w 575"/>
                  <a:gd name="T15" fmla="*/ 575 h 576"/>
                  <a:gd name="T16" fmla="*/ 574 w 575"/>
                  <a:gd name="T17" fmla="*/ 287 h 576"/>
                  <a:gd name="T18" fmla="*/ 287 w 575"/>
                  <a:gd name="T19"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576">
                    <a:moveTo>
                      <a:pt x="498" y="287"/>
                    </a:moveTo>
                    <a:cubicBezTo>
                      <a:pt x="498" y="403"/>
                      <a:pt x="404" y="499"/>
                      <a:pt x="287" y="499"/>
                    </a:cubicBezTo>
                    <a:cubicBezTo>
                      <a:pt x="171" y="499"/>
                      <a:pt x="76" y="403"/>
                      <a:pt x="76" y="287"/>
                    </a:cubicBezTo>
                    <a:cubicBezTo>
                      <a:pt x="76" y="170"/>
                      <a:pt x="171" y="76"/>
                      <a:pt x="287" y="76"/>
                    </a:cubicBezTo>
                    <a:cubicBezTo>
                      <a:pt x="404" y="76"/>
                      <a:pt x="498" y="170"/>
                      <a:pt x="498" y="287"/>
                    </a:cubicBezTo>
                    <a:close/>
                    <a:moveTo>
                      <a:pt x="287" y="0"/>
                    </a:moveTo>
                    <a:cubicBezTo>
                      <a:pt x="128" y="0"/>
                      <a:pt x="0" y="128"/>
                      <a:pt x="0" y="287"/>
                    </a:cubicBezTo>
                    <a:cubicBezTo>
                      <a:pt x="0" y="445"/>
                      <a:pt x="128" y="575"/>
                      <a:pt x="287" y="575"/>
                    </a:cubicBezTo>
                    <a:cubicBezTo>
                      <a:pt x="446" y="575"/>
                      <a:pt x="574" y="446"/>
                      <a:pt x="574" y="287"/>
                    </a:cubicBezTo>
                    <a:cubicBezTo>
                      <a:pt x="574" y="130"/>
                      <a:pt x="446" y="0"/>
                      <a:pt x="287" y="0"/>
                    </a:cubicBezTo>
                    <a:close/>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3BD44"/>
                  </a:solidFill>
                  <a:latin typeface="Gotham Book"/>
                </a:endParaRPr>
              </a:p>
            </p:txBody>
          </p:sp>
        </p:grpSp>
        <p:sp>
          <p:nvSpPr>
            <p:cNvPr id="47" name="NumberBall"/>
            <p:cNvSpPr>
              <a:spLocks noChangeArrowheads="1"/>
            </p:cNvSpPr>
            <p:nvPr/>
          </p:nvSpPr>
          <p:spPr bwMode="gray">
            <a:xfrm>
              <a:off x="309538" y="4380059"/>
              <a:ext cx="265792" cy="265747"/>
            </a:xfrm>
            <a:prstGeom prst="ellipse">
              <a:avLst/>
            </a:prstGeom>
            <a:solidFill>
              <a:srgbClr val="B2B2B2"/>
            </a:solidFill>
            <a:ln w="22225" algn="ctr">
              <a:solidFill>
                <a:schemeClr val="bg1"/>
              </a:solidFill>
              <a:round/>
              <a:headEnd/>
              <a:tailEnd/>
            </a:ln>
            <a:effectLst>
              <a:outerShdw blurRad="63500" sx="102000" sy="102000" algn="ctr" rotWithShape="0">
                <a:prstClr val="black">
                  <a:alpha val="40000"/>
                </a:prstClr>
              </a:outerShdw>
            </a:effectLst>
          </p:spPr>
          <p:txBody>
            <a:bodyPr wrap="none" lIns="0" tIns="0" rIns="0" bIns="0" anchor="ctr"/>
            <a:lstStyle/>
            <a:p>
              <a:pPr algn="ctr" defTabSz="1049782" fontAlgn="base">
                <a:spcBef>
                  <a:spcPct val="0"/>
                </a:spcBef>
                <a:spcAft>
                  <a:spcPct val="0"/>
                </a:spcAft>
              </a:pPr>
              <a:r>
                <a:rPr lang="en-US" sz="1300" b="1" dirty="0" smtClean="0">
                  <a:solidFill>
                    <a:prstClr val="white"/>
                  </a:solidFill>
                  <a:cs typeface="Arial" pitchFamily="34" charset="0"/>
                </a:rPr>
                <a:t>4</a:t>
              </a:r>
              <a:endParaRPr lang="en-US" sz="1300" b="1" dirty="0">
                <a:solidFill>
                  <a:prstClr val="white"/>
                </a:solidFill>
                <a:cs typeface="Arial" pitchFamily="34" charset="0"/>
              </a:endParaRPr>
            </a:p>
          </p:txBody>
        </p:sp>
      </p:grpSp>
      <p:grpSp>
        <p:nvGrpSpPr>
          <p:cNvPr id="6" name="Group 113"/>
          <p:cNvGrpSpPr/>
          <p:nvPr/>
        </p:nvGrpSpPr>
        <p:grpSpPr>
          <a:xfrm>
            <a:off x="7589227" y="3483762"/>
            <a:ext cx="3457222" cy="1218790"/>
            <a:chOff x="3309913" y="3868008"/>
            <a:chExt cx="2881336" cy="1289851"/>
          </a:xfrm>
        </p:grpSpPr>
        <p:sp>
          <p:nvSpPr>
            <p:cNvPr id="43" name="Rounded Rectangle 42"/>
            <p:cNvSpPr/>
            <p:nvPr/>
          </p:nvSpPr>
          <p:spPr>
            <a:xfrm>
              <a:off x="3457574" y="3868008"/>
              <a:ext cx="2733675" cy="1289851"/>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49782" fontAlgn="base">
                <a:spcBef>
                  <a:spcPct val="0"/>
                </a:spcBef>
                <a:spcAft>
                  <a:spcPct val="0"/>
                </a:spcAft>
              </a:pPr>
              <a:r>
                <a:rPr lang="en-US" sz="1600" b="1" dirty="0" smtClean="0">
                  <a:solidFill>
                    <a:srgbClr val="008FC8"/>
                  </a:solidFill>
                  <a:cs typeface="Arial" pitchFamily="34" charset="0"/>
                </a:rPr>
                <a:t>Autonomous driving</a:t>
              </a:r>
            </a:p>
            <a:p>
              <a:pPr algn="ctr" defTabSz="1049782" fontAlgn="base">
                <a:spcBef>
                  <a:spcPct val="0"/>
                </a:spcBef>
                <a:spcAft>
                  <a:spcPct val="0"/>
                </a:spcAft>
              </a:pPr>
              <a:r>
                <a:rPr lang="en-US" sz="1400" dirty="0" smtClean="0">
                  <a:solidFill>
                    <a:srgbClr val="008FC8"/>
                  </a:solidFill>
                </a:rPr>
                <a:t>Autonomous driving trends with potential to change underlying costs structure</a:t>
              </a:r>
              <a:r>
                <a:rPr lang="en-US" sz="1400" b="1" dirty="0" smtClean="0">
                  <a:solidFill>
                    <a:srgbClr val="008FC8"/>
                  </a:solidFill>
                </a:rPr>
                <a:t> </a:t>
              </a:r>
              <a:endParaRPr lang="en-US" sz="1400" b="1" dirty="0" smtClean="0">
                <a:solidFill>
                  <a:srgbClr val="008FC8"/>
                </a:solidFill>
                <a:cs typeface="Arial" pitchFamily="34" charset="0"/>
              </a:endParaRPr>
            </a:p>
          </p:txBody>
        </p:sp>
        <p:grpSp>
          <p:nvGrpSpPr>
            <p:cNvPr id="7" name="Group 144"/>
            <p:cNvGrpSpPr/>
            <p:nvPr/>
          </p:nvGrpSpPr>
          <p:grpSpPr>
            <a:xfrm>
              <a:off x="5817955" y="3960742"/>
              <a:ext cx="326667" cy="293738"/>
              <a:chOff x="6130939" y="1508342"/>
              <a:chExt cx="549648" cy="562000"/>
            </a:xfrm>
          </p:grpSpPr>
          <p:sp>
            <p:nvSpPr>
              <p:cNvPr id="432" name="Freeform 206"/>
              <p:cNvSpPr>
                <a:spLocks noChangeArrowheads="1"/>
              </p:cNvSpPr>
              <p:nvPr/>
            </p:nvSpPr>
            <p:spPr bwMode="auto">
              <a:xfrm>
                <a:off x="6359445" y="1966382"/>
                <a:ext cx="97784" cy="16469"/>
              </a:xfrm>
              <a:custGeom>
                <a:avLst/>
                <a:gdLst>
                  <a:gd name="T0" fmla="*/ 382 w 417"/>
                  <a:gd name="T1" fmla="*/ 70 h 71"/>
                  <a:gd name="T2" fmla="*/ 35 w 417"/>
                  <a:gd name="T3" fmla="*/ 70 h 71"/>
                  <a:gd name="T4" fmla="*/ 0 w 417"/>
                  <a:gd name="T5" fmla="*/ 35 h 71"/>
                  <a:gd name="T6" fmla="*/ 35 w 417"/>
                  <a:gd name="T7" fmla="*/ 0 h 71"/>
                  <a:gd name="T8" fmla="*/ 382 w 417"/>
                  <a:gd name="T9" fmla="*/ 0 h 71"/>
                  <a:gd name="T10" fmla="*/ 416 w 417"/>
                  <a:gd name="T11" fmla="*/ 35 h 71"/>
                  <a:gd name="T12" fmla="*/ 382 w 417"/>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417" h="71">
                    <a:moveTo>
                      <a:pt x="382" y="70"/>
                    </a:moveTo>
                    <a:lnTo>
                      <a:pt x="35" y="70"/>
                    </a:lnTo>
                    <a:cubicBezTo>
                      <a:pt x="16" y="70"/>
                      <a:pt x="0" y="54"/>
                      <a:pt x="0" y="35"/>
                    </a:cubicBezTo>
                    <a:cubicBezTo>
                      <a:pt x="0" y="16"/>
                      <a:pt x="16" y="0"/>
                      <a:pt x="35" y="0"/>
                    </a:cubicBezTo>
                    <a:lnTo>
                      <a:pt x="382" y="0"/>
                    </a:lnTo>
                    <a:cubicBezTo>
                      <a:pt x="400" y="0"/>
                      <a:pt x="416" y="16"/>
                      <a:pt x="416" y="35"/>
                    </a:cubicBezTo>
                    <a:cubicBezTo>
                      <a:pt x="416" y="54"/>
                      <a:pt x="402" y="70"/>
                      <a:pt x="382" y="70"/>
                    </a:cubicBez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C3732"/>
                  </a:solidFill>
                </a:endParaRPr>
              </a:p>
            </p:txBody>
          </p:sp>
          <p:sp>
            <p:nvSpPr>
              <p:cNvPr id="433" name="Freeform 207"/>
              <p:cNvSpPr>
                <a:spLocks noChangeArrowheads="1"/>
              </p:cNvSpPr>
              <p:nvPr/>
            </p:nvSpPr>
            <p:spPr bwMode="auto">
              <a:xfrm>
                <a:off x="6359445" y="1991086"/>
                <a:ext cx="97784" cy="16469"/>
              </a:xfrm>
              <a:custGeom>
                <a:avLst/>
                <a:gdLst>
                  <a:gd name="T0" fmla="*/ 382 w 417"/>
                  <a:gd name="T1" fmla="*/ 70 h 71"/>
                  <a:gd name="T2" fmla="*/ 35 w 417"/>
                  <a:gd name="T3" fmla="*/ 70 h 71"/>
                  <a:gd name="T4" fmla="*/ 0 w 417"/>
                  <a:gd name="T5" fmla="*/ 35 h 71"/>
                  <a:gd name="T6" fmla="*/ 35 w 417"/>
                  <a:gd name="T7" fmla="*/ 0 h 71"/>
                  <a:gd name="T8" fmla="*/ 382 w 417"/>
                  <a:gd name="T9" fmla="*/ 0 h 71"/>
                  <a:gd name="T10" fmla="*/ 416 w 417"/>
                  <a:gd name="T11" fmla="*/ 35 h 71"/>
                  <a:gd name="T12" fmla="*/ 382 w 417"/>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417" h="71">
                    <a:moveTo>
                      <a:pt x="382" y="70"/>
                    </a:moveTo>
                    <a:lnTo>
                      <a:pt x="35" y="70"/>
                    </a:lnTo>
                    <a:cubicBezTo>
                      <a:pt x="16" y="70"/>
                      <a:pt x="0" y="54"/>
                      <a:pt x="0" y="35"/>
                    </a:cubicBezTo>
                    <a:cubicBezTo>
                      <a:pt x="0" y="16"/>
                      <a:pt x="16" y="0"/>
                      <a:pt x="35" y="0"/>
                    </a:cubicBezTo>
                    <a:lnTo>
                      <a:pt x="382" y="0"/>
                    </a:lnTo>
                    <a:cubicBezTo>
                      <a:pt x="400" y="0"/>
                      <a:pt x="416" y="16"/>
                      <a:pt x="416" y="35"/>
                    </a:cubicBezTo>
                    <a:cubicBezTo>
                      <a:pt x="416" y="54"/>
                      <a:pt x="402" y="70"/>
                      <a:pt x="382" y="70"/>
                    </a:cubicBez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C3732"/>
                  </a:solidFill>
                </a:endParaRPr>
              </a:p>
            </p:txBody>
          </p:sp>
          <p:sp>
            <p:nvSpPr>
              <p:cNvPr id="434" name="Freeform 210"/>
              <p:cNvSpPr>
                <a:spLocks noChangeArrowheads="1"/>
              </p:cNvSpPr>
              <p:nvPr/>
            </p:nvSpPr>
            <p:spPr bwMode="auto">
              <a:xfrm>
                <a:off x="6595154" y="1774932"/>
                <a:ext cx="85433" cy="16469"/>
              </a:xfrm>
              <a:custGeom>
                <a:avLst/>
                <a:gdLst>
                  <a:gd name="T0" fmla="*/ 328 w 364"/>
                  <a:gd name="T1" fmla="*/ 70 h 71"/>
                  <a:gd name="T2" fmla="*/ 35 w 364"/>
                  <a:gd name="T3" fmla="*/ 70 h 71"/>
                  <a:gd name="T4" fmla="*/ 0 w 364"/>
                  <a:gd name="T5" fmla="*/ 35 h 71"/>
                  <a:gd name="T6" fmla="*/ 35 w 364"/>
                  <a:gd name="T7" fmla="*/ 0 h 71"/>
                  <a:gd name="T8" fmla="*/ 328 w 364"/>
                  <a:gd name="T9" fmla="*/ 0 h 71"/>
                  <a:gd name="T10" fmla="*/ 363 w 364"/>
                  <a:gd name="T11" fmla="*/ 35 h 71"/>
                  <a:gd name="T12" fmla="*/ 328 w 364"/>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364" h="71">
                    <a:moveTo>
                      <a:pt x="328" y="70"/>
                    </a:moveTo>
                    <a:lnTo>
                      <a:pt x="35" y="70"/>
                    </a:lnTo>
                    <a:cubicBezTo>
                      <a:pt x="16" y="70"/>
                      <a:pt x="0" y="54"/>
                      <a:pt x="0" y="35"/>
                    </a:cubicBezTo>
                    <a:cubicBezTo>
                      <a:pt x="0" y="16"/>
                      <a:pt x="16" y="0"/>
                      <a:pt x="35" y="0"/>
                    </a:cubicBezTo>
                    <a:lnTo>
                      <a:pt x="328" y="0"/>
                    </a:lnTo>
                    <a:cubicBezTo>
                      <a:pt x="347" y="0"/>
                      <a:pt x="363" y="16"/>
                      <a:pt x="363" y="35"/>
                    </a:cubicBezTo>
                    <a:cubicBezTo>
                      <a:pt x="363" y="54"/>
                      <a:pt x="347" y="70"/>
                      <a:pt x="328" y="70"/>
                    </a:cubicBez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C3732"/>
                  </a:solidFill>
                </a:endParaRPr>
              </a:p>
            </p:txBody>
          </p:sp>
          <p:sp>
            <p:nvSpPr>
              <p:cNvPr id="435" name="Freeform 211"/>
              <p:cNvSpPr>
                <a:spLocks noChangeArrowheads="1"/>
              </p:cNvSpPr>
              <p:nvPr/>
            </p:nvSpPr>
            <p:spPr bwMode="auto">
              <a:xfrm>
                <a:off x="6130939" y="1774932"/>
                <a:ext cx="85432" cy="16469"/>
              </a:xfrm>
              <a:custGeom>
                <a:avLst/>
                <a:gdLst>
                  <a:gd name="T0" fmla="*/ 328 w 364"/>
                  <a:gd name="T1" fmla="*/ 70 h 71"/>
                  <a:gd name="T2" fmla="*/ 35 w 364"/>
                  <a:gd name="T3" fmla="*/ 70 h 71"/>
                  <a:gd name="T4" fmla="*/ 0 w 364"/>
                  <a:gd name="T5" fmla="*/ 35 h 71"/>
                  <a:gd name="T6" fmla="*/ 35 w 364"/>
                  <a:gd name="T7" fmla="*/ 0 h 71"/>
                  <a:gd name="T8" fmla="*/ 328 w 364"/>
                  <a:gd name="T9" fmla="*/ 0 h 71"/>
                  <a:gd name="T10" fmla="*/ 363 w 364"/>
                  <a:gd name="T11" fmla="*/ 35 h 71"/>
                  <a:gd name="T12" fmla="*/ 328 w 364"/>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364" h="71">
                    <a:moveTo>
                      <a:pt x="328" y="70"/>
                    </a:moveTo>
                    <a:lnTo>
                      <a:pt x="35" y="70"/>
                    </a:lnTo>
                    <a:cubicBezTo>
                      <a:pt x="16" y="70"/>
                      <a:pt x="0" y="54"/>
                      <a:pt x="0" y="35"/>
                    </a:cubicBezTo>
                    <a:cubicBezTo>
                      <a:pt x="0" y="16"/>
                      <a:pt x="16" y="0"/>
                      <a:pt x="35" y="0"/>
                    </a:cubicBezTo>
                    <a:lnTo>
                      <a:pt x="328" y="0"/>
                    </a:lnTo>
                    <a:cubicBezTo>
                      <a:pt x="347" y="0"/>
                      <a:pt x="363" y="16"/>
                      <a:pt x="363" y="35"/>
                    </a:cubicBezTo>
                    <a:cubicBezTo>
                      <a:pt x="363" y="54"/>
                      <a:pt x="347" y="70"/>
                      <a:pt x="328" y="70"/>
                    </a:cubicBez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C3732"/>
                  </a:solidFill>
                </a:endParaRPr>
              </a:p>
            </p:txBody>
          </p:sp>
          <p:sp>
            <p:nvSpPr>
              <p:cNvPr id="436" name="Freeform 212"/>
              <p:cNvSpPr>
                <a:spLocks noChangeArrowheads="1"/>
              </p:cNvSpPr>
              <p:nvPr/>
            </p:nvSpPr>
            <p:spPr bwMode="auto">
              <a:xfrm>
                <a:off x="6208137" y="1585540"/>
                <a:ext cx="65875" cy="65875"/>
              </a:xfrm>
              <a:custGeom>
                <a:avLst/>
                <a:gdLst>
                  <a:gd name="T0" fmla="*/ 245 w 284"/>
                  <a:gd name="T1" fmla="*/ 280 h 281"/>
                  <a:gd name="T2" fmla="*/ 221 w 284"/>
                  <a:gd name="T3" fmla="*/ 270 h 281"/>
                  <a:gd name="T4" fmla="*/ 14 w 284"/>
                  <a:gd name="T5" fmla="*/ 63 h 281"/>
                  <a:gd name="T6" fmla="*/ 14 w 284"/>
                  <a:gd name="T7" fmla="*/ 13 h 281"/>
                  <a:gd name="T8" fmla="*/ 63 w 284"/>
                  <a:gd name="T9" fmla="*/ 13 h 281"/>
                  <a:gd name="T10" fmla="*/ 270 w 284"/>
                  <a:gd name="T11" fmla="*/ 220 h 281"/>
                  <a:gd name="T12" fmla="*/ 270 w 284"/>
                  <a:gd name="T13" fmla="*/ 270 h 281"/>
                  <a:gd name="T14" fmla="*/ 245 w 284"/>
                  <a:gd name="T15" fmla="*/ 280 h 2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281">
                    <a:moveTo>
                      <a:pt x="245" y="280"/>
                    </a:moveTo>
                    <a:cubicBezTo>
                      <a:pt x="237" y="280"/>
                      <a:pt x="228" y="277"/>
                      <a:pt x="221" y="270"/>
                    </a:cubicBezTo>
                    <a:lnTo>
                      <a:pt x="14" y="63"/>
                    </a:lnTo>
                    <a:cubicBezTo>
                      <a:pt x="0" y="50"/>
                      <a:pt x="1" y="27"/>
                      <a:pt x="14" y="13"/>
                    </a:cubicBezTo>
                    <a:cubicBezTo>
                      <a:pt x="28" y="0"/>
                      <a:pt x="50" y="0"/>
                      <a:pt x="63" y="13"/>
                    </a:cubicBezTo>
                    <a:lnTo>
                      <a:pt x="270" y="220"/>
                    </a:lnTo>
                    <a:cubicBezTo>
                      <a:pt x="283" y="233"/>
                      <a:pt x="283" y="257"/>
                      <a:pt x="270" y="270"/>
                    </a:cubicBezTo>
                    <a:cubicBezTo>
                      <a:pt x="264" y="277"/>
                      <a:pt x="256" y="280"/>
                      <a:pt x="245" y="280"/>
                    </a:cubicBez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C3732"/>
                  </a:solidFill>
                </a:endParaRPr>
              </a:p>
            </p:txBody>
          </p:sp>
          <p:sp>
            <p:nvSpPr>
              <p:cNvPr id="437" name="Freeform 213"/>
              <p:cNvSpPr>
                <a:spLocks noChangeArrowheads="1"/>
              </p:cNvSpPr>
              <p:nvPr/>
            </p:nvSpPr>
            <p:spPr bwMode="auto">
              <a:xfrm>
                <a:off x="6397528" y="1508342"/>
                <a:ext cx="16469" cy="85433"/>
              </a:xfrm>
              <a:custGeom>
                <a:avLst/>
                <a:gdLst>
                  <a:gd name="T0" fmla="*/ 35 w 71"/>
                  <a:gd name="T1" fmla="*/ 363 h 364"/>
                  <a:gd name="T2" fmla="*/ 0 w 71"/>
                  <a:gd name="T3" fmla="*/ 328 h 364"/>
                  <a:gd name="T4" fmla="*/ 0 w 71"/>
                  <a:gd name="T5" fmla="*/ 35 h 364"/>
                  <a:gd name="T6" fmla="*/ 35 w 71"/>
                  <a:gd name="T7" fmla="*/ 0 h 364"/>
                  <a:gd name="T8" fmla="*/ 70 w 71"/>
                  <a:gd name="T9" fmla="*/ 35 h 364"/>
                  <a:gd name="T10" fmla="*/ 70 w 71"/>
                  <a:gd name="T11" fmla="*/ 328 h 364"/>
                  <a:gd name="T12" fmla="*/ 35 w 71"/>
                  <a:gd name="T13" fmla="*/ 363 h 364"/>
                </a:gdLst>
                <a:ahLst/>
                <a:cxnLst>
                  <a:cxn ang="0">
                    <a:pos x="T0" y="T1"/>
                  </a:cxn>
                  <a:cxn ang="0">
                    <a:pos x="T2" y="T3"/>
                  </a:cxn>
                  <a:cxn ang="0">
                    <a:pos x="T4" y="T5"/>
                  </a:cxn>
                  <a:cxn ang="0">
                    <a:pos x="T6" y="T7"/>
                  </a:cxn>
                  <a:cxn ang="0">
                    <a:pos x="T8" y="T9"/>
                  </a:cxn>
                  <a:cxn ang="0">
                    <a:pos x="T10" y="T11"/>
                  </a:cxn>
                  <a:cxn ang="0">
                    <a:pos x="T12" y="T13"/>
                  </a:cxn>
                </a:cxnLst>
                <a:rect l="0" t="0" r="r" b="b"/>
                <a:pathLst>
                  <a:path w="71" h="364">
                    <a:moveTo>
                      <a:pt x="35" y="363"/>
                    </a:moveTo>
                    <a:cubicBezTo>
                      <a:pt x="16" y="363"/>
                      <a:pt x="0" y="347"/>
                      <a:pt x="0" y="328"/>
                    </a:cubicBezTo>
                    <a:lnTo>
                      <a:pt x="0" y="35"/>
                    </a:lnTo>
                    <a:cubicBezTo>
                      <a:pt x="0" y="16"/>
                      <a:pt x="16" y="0"/>
                      <a:pt x="35" y="0"/>
                    </a:cubicBezTo>
                    <a:cubicBezTo>
                      <a:pt x="54" y="0"/>
                      <a:pt x="70" y="16"/>
                      <a:pt x="70" y="35"/>
                    </a:cubicBezTo>
                    <a:lnTo>
                      <a:pt x="70" y="328"/>
                    </a:lnTo>
                    <a:cubicBezTo>
                      <a:pt x="70" y="347"/>
                      <a:pt x="54" y="363"/>
                      <a:pt x="35" y="363"/>
                    </a:cubicBez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C3732"/>
                  </a:solidFill>
                </a:endParaRPr>
              </a:p>
            </p:txBody>
          </p:sp>
          <p:sp>
            <p:nvSpPr>
              <p:cNvPr id="438" name="Freeform 214"/>
              <p:cNvSpPr>
                <a:spLocks noChangeArrowheads="1"/>
              </p:cNvSpPr>
              <p:nvPr/>
            </p:nvSpPr>
            <p:spPr bwMode="auto">
              <a:xfrm>
                <a:off x="6536484" y="1585540"/>
                <a:ext cx="65875" cy="65875"/>
              </a:xfrm>
              <a:custGeom>
                <a:avLst/>
                <a:gdLst>
                  <a:gd name="T0" fmla="*/ 38 w 284"/>
                  <a:gd name="T1" fmla="*/ 280 h 281"/>
                  <a:gd name="T2" fmla="*/ 13 w 284"/>
                  <a:gd name="T3" fmla="*/ 270 h 281"/>
                  <a:gd name="T4" fmla="*/ 13 w 284"/>
                  <a:gd name="T5" fmla="*/ 220 h 281"/>
                  <a:gd name="T6" fmla="*/ 220 w 284"/>
                  <a:gd name="T7" fmla="*/ 13 h 281"/>
                  <a:gd name="T8" fmla="*/ 270 w 284"/>
                  <a:gd name="T9" fmla="*/ 13 h 281"/>
                  <a:gd name="T10" fmla="*/ 270 w 284"/>
                  <a:gd name="T11" fmla="*/ 63 h 281"/>
                  <a:gd name="T12" fmla="*/ 63 w 284"/>
                  <a:gd name="T13" fmla="*/ 270 h 281"/>
                  <a:gd name="T14" fmla="*/ 38 w 284"/>
                  <a:gd name="T15" fmla="*/ 280 h 2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281">
                    <a:moveTo>
                      <a:pt x="38" y="280"/>
                    </a:moveTo>
                    <a:cubicBezTo>
                      <a:pt x="29" y="280"/>
                      <a:pt x="20" y="277"/>
                      <a:pt x="13" y="270"/>
                    </a:cubicBezTo>
                    <a:cubicBezTo>
                      <a:pt x="0" y="257"/>
                      <a:pt x="0" y="233"/>
                      <a:pt x="13" y="220"/>
                    </a:cubicBezTo>
                    <a:lnTo>
                      <a:pt x="220" y="13"/>
                    </a:lnTo>
                    <a:cubicBezTo>
                      <a:pt x="233" y="0"/>
                      <a:pt x="257" y="0"/>
                      <a:pt x="270" y="13"/>
                    </a:cubicBezTo>
                    <a:cubicBezTo>
                      <a:pt x="283" y="27"/>
                      <a:pt x="283" y="50"/>
                      <a:pt x="270" y="63"/>
                    </a:cubicBezTo>
                    <a:lnTo>
                      <a:pt x="63" y="270"/>
                    </a:lnTo>
                    <a:cubicBezTo>
                      <a:pt x="57" y="277"/>
                      <a:pt x="47" y="280"/>
                      <a:pt x="38" y="280"/>
                    </a:cubicBez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C3732"/>
                  </a:solidFill>
                </a:endParaRPr>
              </a:p>
            </p:txBody>
          </p:sp>
          <p:sp>
            <p:nvSpPr>
              <p:cNvPr id="439" name="Freeform 215"/>
              <p:cNvSpPr>
                <a:spLocks noChangeArrowheads="1"/>
              </p:cNvSpPr>
              <p:nvPr/>
            </p:nvSpPr>
            <p:spPr bwMode="auto">
              <a:xfrm>
                <a:off x="6252397" y="1608185"/>
                <a:ext cx="304674" cy="325260"/>
              </a:xfrm>
              <a:custGeom>
                <a:avLst/>
                <a:gdLst>
                  <a:gd name="T0" fmla="*/ 1233 w 1305"/>
                  <a:gd name="T1" fmla="*/ 647 h 1393"/>
                  <a:gd name="T2" fmla="*/ 966 w 1305"/>
                  <a:gd name="T3" fmla="*/ 1132 h 1393"/>
                  <a:gd name="T4" fmla="*/ 897 w 1305"/>
                  <a:gd name="T5" fmla="*/ 1205 h 1393"/>
                  <a:gd name="T6" fmla="*/ 826 w 1305"/>
                  <a:gd name="T7" fmla="*/ 1303 h 1393"/>
                  <a:gd name="T8" fmla="*/ 781 w 1305"/>
                  <a:gd name="T9" fmla="*/ 1322 h 1393"/>
                  <a:gd name="T10" fmla="*/ 533 w 1305"/>
                  <a:gd name="T11" fmla="*/ 1322 h 1393"/>
                  <a:gd name="T12" fmla="*/ 488 w 1305"/>
                  <a:gd name="T13" fmla="*/ 1303 h 1393"/>
                  <a:gd name="T14" fmla="*/ 416 w 1305"/>
                  <a:gd name="T15" fmla="*/ 1205 h 1393"/>
                  <a:gd name="T16" fmla="*/ 348 w 1305"/>
                  <a:gd name="T17" fmla="*/ 1132 h 1393"/>
                  <a:gd name="T18" fmla="*/ 83 w 1305"/>
                  <a:gd name="T19" fmla="*/ 615 h 1393"/>
                  <a:gd name="T20" fmla="*/ 635 w 1305"/>
                  <a:gd name="T21" fmla="*/ 73 h 1393"/>
                  <a:gd name="T22" fmla="*/ 657 w 1305"/>
                  <a:gd name="T23" fmla="*/ 71 h 1393"/>
                  <a:gd name="T24" fmla="*/ 1233 w 1305"/>
                  <a:gd name="T25" fmla="*/ 647 h 1393"/>
                  <a:gd name="T26" fmla="*/ 657 w 1305"/>
                  <a:gd name="T27" fmla="*/ 0 h 1393"/>
                  <a:gd name="T28" fmla="*/ 632 w 1305"/>
                  <a:gd name="T29" fmla="*/ 0 h 1393"/>
                  <a:gd name="T30" fmla="*/ 13 w 1305"/>
                  <a:gd name="T31" fmla="*/ 609 h 1393"/>
                  <a:gd name="T32" fmla="*/ 311 w 1305"/>
                  <a:gd name="T33" fmla="*/ 1191 h 1393"/>
                  <a:gd name="T34" fmla="*/ 357 w 1305"/>
                  <a:gd name="T35" fmla="*/ 1239 h 1393"/>
                  <a:gd name="T36" fmla="*/ 438 w 1305"/>
                  <a:gd name="T37" fmla="*/ 1351 h 1393"/>
                  <a:gd name="T38" fmla="*/ 534 w 1305"/>
                  <a:gd name="T39" fmla="*/ 1392 h 1393"/>
                  <a:gd name="T40" fmla="*/ 782 w 1305"/>
                  <a:gd name="T41" fmla="*/ 1392 h 1393"/>
                  <a:gd name="T42" fmla="*/ 878 w 1305"/>
                  <a:gd name="T43" fmla="*/ 1351 h 1393"/>
                  <a:gd name="T44" fmla="*/ 960 w 1305"/>
                  <a:gd name="T45" fmla="*/ 1239 h 1393"/>
                  <a:gd name="T46" fmla="*/ 1005 w 1305"/>
                  <a:gd name="T47" fmla="*/ 1191 h 1393"/>
                  <a:gd name="T48" fmla="*/ 1304 w 1305"/>
                  <a:gd name="T49" fmla="*/ 646 h 1393"/>
                  <a:gd name="T50" fmla="*/ 657 w 1305"/>
                  <a:gd name="T51" fmla="*/ 0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5" h="1393">
                    <a:moveTo>
                      <a:pt x="1233" y="647"/>
                    </a:moveTo>
                    <a:cubicBezTo>
                      <a:pt x="1233" y="845"/>
                      <a:pt x="1133" y="1026"/>
                      <a:pt x="966" y="1132"/>
                    </a:cubicBezTo>
                    <a:cubicBezTo>
                      <a:pt x="938" y="1150"/>
                      <a:pt x="913" y="1176"/>
                      <a:pt x="897" y="1205"/>
                    </a:cubicBezTo>
                    <a:cubicBezTo>
                      <a:pt x="877" y="1243"/>
                      <a:pt x="852" y="1275"/>
                      <a:pt x="826" y="1303"/>
                    </a:cubicBezTo>
                    <a:cubicBezTo>
                      <a:pt x="814" y="1315"/>
                      <a:pt x="797" y="1322"/>
                      <a:pt x="781" y="1322"/>
                    </a:cubicBezTo>
                    <a:lnTo>
                      <a:pt x="533" y="1322"/>
                    </a:lnTo>
                    <a:cubicBezTo>
                      <a:pt x="515" y="1322"/>
                      <a:pt x="499" y="1315"/>
                      <a:pt x="488" y="1303"/>
                    </a:cubicBezTo>
                    <a:cubicBezTo>
                      <a:pt x="462" y="1275"/>
                      <a:pt x="438" y="1243"/>
                      <a:pt x="416" y="1205"/>
                    </a:cubicBezTo>
                    <a:cubicBezTo>
                      <a:pt x="400" y="1176"/>
                      <a:pt x="376" y="1150"/>
                      <a:pt x="348" y="1132"/>
                    </a:cubicBezTo>
                    <a:cubicBezTo>
                      <a:pt x="173" y="1020"/>
                      <a:pt x="71" y="822"/>
                      <a:pt x="83" y="615"/>
                    </a:cubicBezTo>
                    <a:cubicBezTo>
                      <a:pt x="99" y="322"/>
                      <a:pt x="341" y="84"/>
                      <a:pt x="635" y="73"/>
                    </a:cubicBezTo>
                    <a:cubicBezTo>
                      <a:pt x="642" y="71"/>
                      <a:pt x="650" y="71"/>
                      <a:pt x="657" y="71"/>
                    </a:cubicBezTo>
                    <a:cubicBezTo>
                      <a:pt x="975" y="71"/>
                      <a:pt x="1233" y="329"/>
                      <a:pt x="1233" y="647"/>
                    </a:cubicBezTo>
                    <a:close/>
                    <a:moveTo>
                      <a:pt x="657" y="0"/>
                    </a:moveTo>
                    <a:lnTo>
                      <a:pt x="632" y="0"/>
                    </a:lnTo>
                    <a:cubicBezTo>
                      <a:pt x="301" y="13"/>
                      <a:pt x="30" y="278"/>
                      <a:pt x="13" y="609"/>
                    </a:cubicBezTo>
                    <a:cubicBezTo>
                      <a:pt x="0" y="854"/>
                      <a:pt x="122" y="1070"/>
                      <a:pt x="311" y="1191"/>
                    </a:cubicBezTo>
                    <a:cubicBezTo>
                      <a:pt x="330" y="1202"/>
                      <a:pt x="346" y="1220"/>
                      <a:pt x="357" y="1239"/>
                    </a:cubicBezTo>
                    <a:cubicBezTo>
                      <a:pt x="380" y="1281"/>
                      <a:pt x="408" y="1319"/>
                      <a:pt x="438" y="1351"/>
                    </a:cubicBezTo>
                    <a:cubicBezTo>
                      <a:pt x="463" y="1377"/>
                      <a:pt x="498" y="1392"/>
                      <a:pt x="534" y="1392"/>
                    </a:cubicBezTo>
                    <a:lnTo>
                      <a:pt x="782" y="1392"/>
                    </a:lnTo>
                    <a:cubicBezTo>
                      <a:pt x="819" y="1392"/>
                      <a:pt x="854" y="1377"/>
                      <a:pt x="878" y="1351"/>
                    </a:cubicBezTo>
                    <a:cubicBezTo>
                      <a:pt x="909" y="1319"/>
                      <a:pt x="937" y="1282"/>
                      <a:pt x="960" y="1239"/>
                    </a:cubicBezTo>
                    <a:cubicBezTo>
                      <a:pt x="970" y="1220"/>
                      <a:pt x="986" y="1202"/>
                      <a:pt x="1005" y="1191"/>
                    </a:cubicBezTo>
                    <a:cubicBezTo>
                      <a:pt x="1186" y="1076"/>
                      <a:pt x="1304" y="874"/>
                      <a:pt x="1304" y="646"/>
                    </a:cubicBezTo>
                    <a:cubicBezTo>
                      <a:pt x="1303" y="289"/>
                      <a:pt x="1014" y="0"/>
                      <a:pt x="657" y="0"/>
                    </a:cubicBezTo>
                    <a:close/>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C3732"/>
                  </a:solidFill>
                </a:endParaRPr>
              </a:p>
            </p:txBody>
          </p:sp>
          <p:sp>
            <p:nvSpPr>
              <p:cNvPr id="440" name="Freeform 216"/>
              <p:cNvSpPr>
                <a:spLocks noChangeArrowheads="1"/>
              </p:cNvSpPr>
              <p:nvPr/>
            </p:nvSpPr>
            <p:spPr bwMode="auto">
              <a:xfrm>
                <a:off x="6333711" y="1773902"/>
                <a:ext cx="98813" cy="181158"/>
              </a:xfrm>
              <a:custGeom>
                <a:avLst/>
                <a:gdLst>
                  <a:gd name="T0" fmla="*/ 259 w 422"/>
                  <a:gd name="T1" fmla="*/ 777 h 778"/>
                  <a:gd name="T2" fmla="*/ 233 w 422"/>
                  <a:gd name="T3" fmla="*/ 752 h 778"/>
                  <a:gd name="T4" fmla="*/ 173 w 422"/>
                  <a:gd name="T5" fmla="*/ 340 h 778"/>
                  <a:gd name="T6" fmla="*/ 80 w 422"/>
                  <a:gd name="T7" fmla="*/ 344 h 778"/>
                  <a:gd name="T8" fmla="*/ 19 w 422"/>
                  <a:gd name="T9" fmla="*/ 193 h 778"/>
                  <a:gd name="T10" fmla="*/ 125 w 422"/>
                  <a:gd name="T11" fmla="*/ 147 h 778"/>
                  <a:gd name="T12" fmla="*/ 207 w 422"/>
                  <a:gd name="T13" fmla="*/ 266 h 778"/>
                  <a:gd name="T14" fmla="*/ 355 w 422"/>
                  <a:gd name="T15" fmla="*/ 133 h 778"/>
                  <a:gd name="T16" fmla="*/ 354 w 422"/>
                  <a:gd name="T17" fmla="*/ 72 h 778"/>
                  <a:gd name="T18" fmla="*/ 319 w 422"/>
                  <a:gd name="T19" fmla="*/ 53 h 778"/>
                  <a:gd name="T20" fmla="*/ 293 w 422"/>
                  <a:gd name="T21" fmla="*/ 27 h 778"/>
                  <a:gd name="T22" fmla="*/ 319 w 422"/>
                  <a:gd name="T23" fmla="*/ 0 h 778"/>
                  <a:gd name="T24" fmla="*/ 398 w 422"/>
                  <a:gd name="T25" fmla="*/ 41 h 778"/>
                  <a:gd name="T26" fmla="*/ 406 w 422"/>
                  <a:gd name="T27" fmla="*/ 150 h 778"/>
                  <a:gd name="T28" fmla="*/ 224 w 422"/>
                  <a:gd name="T29" fmla="*/ 317 h 778"/>
                  <a:gd name="T30" fmla="*/ 288 w 422"/>
                  <a:gd name="T31" fmla="*/ 748 h 778"/>
                  <a:gd name="T32" fmla="*/ 264 w 422"/>
                  <a:gd name="T33" fmla="*/ 776 h 778"/>
                  <a:gd name="T34" fmla="*/ 259 w 422"/>
                  <a:gd name="T35" fmla="*/ 777 h 778"/>
                  <a:gd name="T36" fmla="*/ 92 w 422"/>
                  <a:gd name="T37" fmla="*/ 196 h 778"/>
                  <a:gd name="T38" fmla="*/ 68 w 422"/>
                  <a:gd name="T39" fmla="*/ 212 h 778"/>
                  <a:gd name="T40" fmla="*/ 102 w 422"/>
                  <a:gd name="T41" fmla="*/ 296 h 778"/>
                  <a:gd name="T42" fmla="*/ 159 w 422"/>
                  <a:gd name="T43" fmla="*/ 289 h 778"/>
                  <a:gd name="T44" fmla="*/ 109 w 422"/>
                  <a:gd name="T45" fmla="*/ 200 h 778"/>
                  <a:gd name="T46" fmla="*/ 92 w 422"/>
                  <a:gd name="T47" fmla="*/ 19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2" h="778">
                    <a:moveTo>
                      <a:pt x="259" y="777"/>
                    </a:moveTo>
                    <a:cubicBezTo>
                      <a:pt x="246" y="777"/>
                      <a:pt x="234" y="767"/>
                      <a:pt x="233" y="752"/>
                    </a:cubicBezTo>
                    <a:cubicBezTo>
                      <a:pt x="223" y="605"/>
                      <a:pt x="199" y="449"/>
                      <a:pt x="173" y="340"/>
                    </a:cubicBezTo>
                    <a:cubicBezTo>
                      <a:pt x="135" y="353"/>
                      <a:pt x="105" y="354"/>
                      <a:pt x="80" y="344"/>
                    </a:cubicBezTo>
                    <a:cubicBezTo>
                      <a:pt x="23" y="319"/>
                      <a:pt x="0" y="242"/>
                      <a:pt x="19" y="193"/>
                    </a:cubicBezTo>
                    <a:cubicBezTo>
                      <a:pt x="32" y="159"/>
                      <a:pt x="65" y="130"/>
                      <a:pt x="125" y="147"/>
                    </a:cubicBezTo>
                    <a:cubicBezTo>
                      <a:pt x="159" y="158"/>
                      <a:pt x="185" y="203"/>
                      <a:pt x="207" y="266"/>
                    </a:cubicBezTo>
                    <a:cubicBezTo>
                      <a:pt x="275" y="228"/>
                      <a:pt x="342" y="165"/>
                      <a:pt x="355" y="133"/>
                    </a:cubicBezTo>
                    <a:cubicBezTo>
                      <a:pt x="364" y="108"/>
                      <a:pt x="364" y="88"/>
                      <a:pt x="354" y="72"/>
                    </a:cubicBezTo>
                    <a:cubicBezTo>
                      <a:pt x="347" y="60"/>
                      <a:pt x="332" y="53"/>
                      <a:pt x="319" y="53"/>
                    </a:cubicBezTo>
                    <a:cubicBezTo>
                      <a:pt x="304" y="53"/>
                      <a:pt x="293" y="42"/>
                      <a:pt x="293" y="27"/>
                    </a:cubicBezTo>
                    <a:cubicBezTo>
                      <a:pt x="293" y="13"/>
                      <a:pt x="304" y="0"/>
                      <a:pt x="319" y="0"/>
                    </a:cubicBezTo>
                    <a:cubicBezTo>
                      <a:pt x="351" y="0"/>
                      <a:pt x="380" y="16"/>
                      <a:pt x="398" y="41"/>
                    </a:cubicBezTo>
                    <a:cubicBezTo>
                      <a:pt x="418" y="70"/>
                      <a:pt x="421" y="110"/>
                      <a:pt x="406" y="150"/>
                    </a:cubicBezTo>
                    <a:cubicBezTo>
                      <a:pt x="386" y="204"/>
                      <a:pt x="300" y="276"/>
                      <a:pt x="224" y="317"/>
                    </a:cubicBezTo>
                    <a:cubicBezTo>
                      <a:pt x="264" y="464"/>
                      <a:pt x="283" y="665"/>
                      <a:pt x="288" y="748"/>
                    </a:cubicBezTo>
                    <a:cubicBezTo>
                      <a:pt x="290" y="763"/>
                      <a:pt x="278" y="776"/>
                      <a:pt x="264" y="776"/>
                    </a:cubicBezTo>
                    <a:cubicBezTo>
                      <a:pt x="261" y="777"/>
                      <a:pt x="259" y="777"/>
                      <a:pt x="259" y="777"/>
                    </a:cubicBezTo>
                    <a:close/>
                    <a:moveTo>
                      <a:pt x="92" y="196"/>
                    </a:moveTo>
                    <a:cubicBezTo>
                      <a:pt x="74" y="196"/>
                      <a:pt x="71" y="206"/>
                      <a:pt x="68" y="212"/>
                    </a:cubicBezTo>
                    <a:cubicBezTo>
                      <a:pt x="58" y="238"/>
                      <a:pt x="73" y="283"/>
                      <a:pt x="102" y="296"/>
                    </a:cubicBezTo>
                    <a:cubicBezTo>
                      <a:pt x="106" y="298"/>
                      <a:pt x="122" y="302"/>
                      <a:pt x="159" y="289"/>
                    </a:cubicBezTo>
                    <a:cubicBezTo>
                      <a:pt x="143" y="238"/>
                      <a:pt x="127" y="204"/>
                      <a:pt x="109" y="200"/>
                    </a:cubicBezTo>
                    <a:cubicBezTo>
                      <a:pt x="102" y="196"/>
                      <a:pt x="96" y="196"/>
                      <a:pt x="92" y="196"/>
                    </a:cubicBezTo>
                    <a:close/>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C3732"/>
                  </a:solidFill>
                </a:endParaRPr>
              </a:p>
            </p:txBody>
          </p:sp>
          <p:sp>
            <p:nvSpPr>
              <p:cNvPr id="441" name="Freeform 217"/>
              <p:cNvSpPr>
                <a:spLocks noChangeArrowheads="1"/>
              </p:cNvSpPr>
              <p:nvPr/>
            </p:nvSpPr>
            <p:spPr bwMode="auto">
              <a:xfrm>
                <a:off x="6384148" y="1773902"/>
                <a:ext cx="98813" cy="181158"/>
              </a:xfrm>
              <a:custGeom>
                <a:avLst/>
                <a:gdLst>
                  <a:gd name="T0" fmla="*/ 160 w 424"/>
                  <a:gd name="T1" fmla="*/ 775 h 776"/>
                  <a:gd name="T2" fmla="*/ 159 w 424"/>
                  <a:gd name="T3" fmla="*/ 775 h 776"/>
                  <a:gd name="T4" fmla="*/ 134 w 424"/>
                  <a:gd name="T5" fmla="*/ 747 h 776"/>
                  <a:gd name="T6" fmla="*/ 198 w 424"/>
                  <a:gd name="T7" fmla="*/ 316 h 776"/>
                  <a:gd name="T8" fmla="*/ 16 w 424"/>
                  <a:gd name="T9" fmla="*/ 150 h 776"/>
                  <a:gd name="T10" fmla="*/ 25 w 424"/>
                  <a:gd name="T11" fmla="*/ 41 h 776"/>
                  <a:gd name="T12" fmla="*/ 104 w 424"/>
                  <a:gd name="T13" fmla="*/ 0 h 776"/>
                  <a:gd name="T14" fmla="*/ 130 w 424"/>
                  <a:gd name="T15" fmla="*/ 26 h 776"/>
                  <a:gd name="T16" fmla="*/ 104 w 424"/>
                  <a:gd name="T17" fmla="*/ 52 h 776"/>
                  <a:gd name="T18" fmla="*/ 69 w 424"/>
                  <a:gd name="T19" fmla="*/ 71 h 776"/>
                  <a:gd name="T20" fmla="*/ 67 w 424"/>
                  <a:gd name="T21" fmla="*/ 132 h 776"/>
                  <a:gd name="T22" fmla="*/ 216 w 424"/>
                  <a:gd name="T23" fmla="*/ 265 h 776"/>
                  <a:gd name="T24" fmla="*/ 297 w 424"/>
                  <a:gd name="T25" fmla="*/ 147 h 776"/>
                  <a:gd name="T26" fmla="*/ 404 w 424"/>
                  <a:gd name="T27" fmla="*/ 192 h 776"/>
                  <a:gd name="T28" fmla="*/ 343 w 424"/>
                  <a:gd name="T29" fmla="*/ 344 h 776"/>
                  <a:gd name="T30" fmla="*/ 249 w 424"/>
                  <a:gd name="T31" fmla="*/ 339 h 776"/>
                  <a:gd name="T32" fmla="*/ 190 w 424"/>
                  <a:gd name="T33" fmla="*/ 752 h 776"/>
                  <a:gd name="T34" fmla="*/ 160 w 424"/>
                  <a:gd name="T35" fmla="*/ 775 h 776"/>
                  <a:gd name="T36" fmla="*/ 261 w 424"/>
                  <a:gd name="T37" fmla="*/ 285 h 776"/>
                  <a:gd name="T38" fmla="*/ 318 w 424"/>
                  <a:gd name="T39" fmla="*/ 293 h 776"/>
                  <a:gd name="T40" fmla="*/ 351 w 424"/>
                  <a:gd name="T41" fmla="*/ 208 h 776"/>
                  <a:gd name="T42" fmla="*/ 310 w 424"/>
                  <a:gd name="T43" fmla="*/ 195 h 776"/>
                  <a:gd name="T44" fmla="*/ 261 w 424"/>
                  <a:gd name="T45" fmla="*/ 285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4" h="776">
                    <a:moveTo>
                      <a:pt x="160" y="775"/>
                    </a:moveTo>
                    <a:lnTo>
                      <a:pt x="159" y="775"/>
                    </a:lnTo>
                    <a:cubicBezTo>
                      <a:pt x="144" y="774"/>
                      <a:pt x="133" y="762"/>
                      <a:pt x="134" y="747"/>
                    </a:cubicBezTo>
                    <a:cubicBezTo>
                      <a:pt x="140" y="664"/>
                      <a:pt x="159" y="463"/>
                      <a:pt x="198" y="316"/>
                    </a:cubicBezTo>
                    <a:cubicBezTo>
                      <a:pt x="122" y="277"/>
                      <a:pt x="36" y="204"/>
                      <a:pt x="16" y="150"/>
                    </a:cubicBezTo>
                    <a:cubicBezTo>
                      <a:pt x="0" y="109"/>
                      <a:pt x="3" y="70"/>
                      <a:pt x="25" y="41"/>
                    </a:cubicBezTo>
                    <a:cubicBezTo>
                      <a:pt x="42" y="14"/>
                      <a:pt x="73" y="0"/>
                      <a:pt x="104" y="0"/>
                    </a:cubicBezTo>
                    <a:cubicBezTo>
                      <a:pt x="118" y="0"/>
                      <a:pt x="130" y="11"/>
                      <a:pt x="130" y="26"/>
                    </a:cubicBezTo>
                    <a:cubicBezTo>
                      <a:pt x="130" y="41"/>
                      <a:pt x="118" y="52"/>
                      <a:pt x="104" y="52"/>
                    </a:cubicBezTo>
                    <a:cubicBezTo>
                      <a:pt x="90" y="52"/>
                      <a:pt x="76" y="59"/>
                      <a:pt x="69" y="71"/>
                    </a:cubicBezTo>
                    <a:cubicBezTo>
                      <a:pt x="58" y="86"/>
                      <a:pt x="57" y="108"/>
                      <a:pt x="67" y="132"/>
                    </a:cubicBezTo>
                    <a:cubicBezTo>
                      <a:pt x="79" y="164"/>
                      <a:pt x="146" y="227"/>
                      <a:pt x="216" y="265"/>
                    </a:cubicBezTo>
                    <a:cubicBezTo>
                      <a:pt x="238" y="202"/>
                      <a:pt x="264" y="157"/>
                      <a:pt x="297" y="147"/>
                    </a:cubicBezTo>
                    <a:cubicBezTo>
                      <a:pt x="357" y="129"/>
                      <a:pt x="392" y="159"/>
                      <a:pt x="404" y="192"/>
                    </a:cubicBezTo>
                    <a:cubicBezTo>
                      <a:pt x="423" y="242"/>
                      <a:pt x="399" y="319"/>
                      <a:pt x="343" y="344"/>
                    </a:cubicBezTo>
                    <a:cubicBezTo>
                      <a:pt x="319" y="354"/>
                      <a:pt x="289" y="352"/>
                      <a:pt x="249" y="339"/>
                    </a:cubicBezTo>
                    <a:cubicBezTo>
                      <a:pt x="223" y="449"/>
                      <a:pt x="200" y="605"/>
                      <a:pt x="190" y="752"/>
                    </a:cubicBezTo>
                    <a:cubicBezTo>
                      <a:pt x="187" y="763"/>
                      <a:pt x="175" y="775"/>
                      <a:pt x="160" y="775"/>
                    </a:cubicBezTo>
                    <a:close/>
                    <a:moveTo>
                      <a:pt x="261" y="285"/>
                    </a:moveTo>
                    <a:cubicBezTo>
                      <a:pt x="297" y="299"/>
                      <a:pt x="313" y="294"/>
                      <a:pt x="318" y="293"/>
                    </a:cubicBezTo>
                    <a:cubicBezTo>
                      <a:pt x="347" y="280"/>
                      <a:pt x="360" y="234"/>
                      <a:pt x="351" y="208"/>
                    </a:cubicBezTo>
                    <a:cubicBezTo>
                      <a:pt x="348" y="201"/>
                      <a:pt x="343" y="185"/>
                      <a:pt x="310" y="195"/>
                    </a:cubicBezTo>
                    <a:cubicBezTo>
                      <a:pt x="294" y="201"/>
                      <a:pt x="277" y="234"/>
                      <a:pt x="261" y="285"/>
                    </a:cubicBezTo>
                    <a:close/>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C3732"/>
                  </a:solidFill>
                </a:endParaRPr>
              </a:p>
            </p:txBody>
          </p:sp>
          <p:sp>
            <p:nvSpPr>
              <p:cNvPr id="442" name="Freeform 208"/>
              <p:cNvSpPr>
                <a:spLocks noChangeArrowheads="1"/>
              </p:cNvSpPr>
              <p:nvPr/>
            </p:nvSpPr>
            <p:spPr bwMode="auto">
              <a:xfrm>
                <a:off x="6359445" y="2014760"/>
                <a:ext cx="97784" cy="16469"/>
              </a:xfrm>
              <a:custGeom>
                <a:avLst/>
                <a:gdLst>
                  <a:gd name="T0" fmla="*/ 382 w 417"/>
                  <a:gd name="T1" fmla="*/ 70 h 71"/>
                  <a:gd name="T2" fmla="*/ 35 w 417"/>
                  <a:gd name="T3" fmla="*/ 70 h 71"/>
                  <a:gd name="T4" fmla="*/ 0 w 417"/>
                  <a:gd name="T5" fmla="*/ 35 h 71"/>
                  <a:gd name="T6" fmla="*/ 35 w 417"/>
                  <a:gd name="T7" fmla="*/ 0 h 71"/>
                  <a:gd name="T8" fmla="*/ 382 w 417"/>
                  <a:gd name="T9" fmla="*/ 0 h 71"/>
                  <a:gd name="T10" fmla="*/ 416 w 417"/>
                  <a:gd name="T11" fmla="*/ 35 h 71"/>
                  <a:gd name="T12" fmla="*/ 382 w 417"/>
                  <a:gd name="T13" fmla="*/ 70 h 71"/>
                </a:gdLst>
                <a:ahLst/>
                <a:cxnLst>
                  <a:cxn ang="0">
                    <a:pos x="T0" y="T1"/>
                  </a:cxn>
                  <a:cxn ang="0">
                    <a:pos x="T2" y="T3"/>
                  </a:cxn>
                  <a:cxn ang="0">
                    <a:pos x="T4" y="T5"/>
                  </a:cxn>
                  <a:cxn ang="0">
                    <a:pos x="T6" y="T7"/>
                  </a:cxn>
                  <a:cxn ang="0">
                    <a:pos x="T8" y="T9"/>
                  </a:cxn>
                  <a:cxn ang="0">
                    <a:pos x="T10" y="T11"/>
                  </a:cxn>
                  <a:cxn ang="0">
                    <a:pos x="T12" y="T13"/>
                  </a:cxn>
                </a:cxnLst>
                <a:rect l="0" t="0" r="r" b="b"/>
                <a:pathLst>
                  <a:path w="417" h="71">
                    <a:moveTo>
                      <a:pt x="382" y="70"/>
                    </a:moveTo>
                    <a:lnTo>
                      <a:pt x="35" y="70"/>
                    </a:lnTo>
                    <a:cubicBezTo>
                      <a:pt x="16" y="70"/>
                      <a:pt x="0" y="54"/>
                      <a:pt x="0" y="35"/>
                    </a:cubicBezTo>
                    <a:cubicBezTo>
                      <a:pt x="0" y="16"/>
                      <a:pt x="16" y="0"/>
                      <a:pt x="35" y="0"/>
                    </a:cubicBezTo>
                    <a:lnTo>
                      <a:pt x="382" y="0"/>
                    </a:lnTo>
                    <a:cubicBezTo>
                      <a:pt x="400" y="0"/>
                      <a:pt x="416" y="16"/>
                      <a:pt x="416" y="35"/>
                    </a:cubicBezTo>
                    <a:cubicBezTo>
                      <a:pt x="416" y="54"/>
                      <a:pt x="402" y="70"/>
                      <a:pt x="382" y="70"/>
                    </a:cubicBez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C3732"/>
                  </a:solidFill>
                </a:endParaRPr>
              </a:p>
            </p:txBody>
          </p:sp>
          <p:sp>
            <p:nvSpPr>
              <p:cNvPr id="443" name="Freeform 209"/>
              <p:cNvSpPr>
                <a:spLocks noChangeArrowheads="1"/>
              </p:cNvSpPr>
              <p:nvPr/>
            </p:nvSpPr>
            <p:spPr bwMode="auto">
              <a:xfrm>
                <a:off x="6376942" y="2040492"/>
                <a:ext cx="62788" cy="29850"/>
              </a:xfrm>
              <a:custGeom>
                <a:avLst/>
                <a:gdLst>
                  <a:gd name="T0" fmla="*/ 0 w 267"/>
                  <a:gd name="T1" fmla="*/ 0 h 128"/>
                  <a:gd name="T2" fmla="*/ 133 w 267"/>
                  <a:gd name="T3" fmla="*/ 127 h 128"/>
                  <a:gd name="T4" fmla="*/ 266 w 267"/>
                  <a:gd name="T5" fmla="*/ 0 h 128"/>
                  <a:gd name="T6" fmla="*/ 0 w 267"/>
                  <a:gd name="T7" fmla="*/ 0 h 128"/>
                </a:gdLst>
                <a:ahLst/>
                <a:cxnLst>
                  <a:cxn ang="0">
                    <a:pos x="T0" y="T1"/>
                  </a:cxn>
                  <a:cxn ang="0">
                    <a:pos x="T2" y="T3"/>
                  </a:cxn>
                  <a:cxn ang="0">
                    <a:pos x="T4" y="T5"/>
                  </a:cxn>
                  <a:cxn ang="0">
                    <a:pos x="T6" y="T7"/>
                  </a:cxn>
                </a:cxnLst>
                <a:rect l="0" t="0" r="r" b="b"/>
                <a:pathLst>
                  <a:path w="267" h="128">
                    <a:moveTo>
                      <a:pt x="0" y="0"/>
                    </a:moveTo>
                    <a:cubicBezTo>
                      <a:pt x="3" y="70"/>
                      <a:pt x="62" y="127"/>
                      <a:pt x="133" y="127"/>
                    </a:cubicBezTo>
                    <a:cubicBezTo>
                      <a:pt x="204" y="127"/>
                      <a:pt x="263" y="71"/>
                      <a:pt x="266" y="0"/>
                    </a:cubicBezTo>
                    <a:lnTo>
                      <a:pt x="0" y="0"/>
                    </a:ln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C3732"/>
                  </a:solidFill>
                </a:endParaRPr>
              </a:p>
            </p:txBody>
          </p:sp>
        </p:grpSp>
        <p:sp>
          <p:nvSpPr>
            <p:cNvPr id="17" name="NumberBall"/>
            <p:cNvSpPr>
              <a:spLocks noChangeArrowheads="1"/>
            </p:cNvSpPr>
            <p:nvPr/>
          </p:nvSpPr>
          <p:spPr bwMode="gray">
            <a:xfrm>
              <a:off x="3309913" y="4380059"/>
              <a:ext cx="265792" cy="265747"/>
            </a:xfrm>
            <a:prstGeom prst="ellipse">
              <a:avLst/>
            </a:prstGeom>
            <a:solidFill>
              <a:srgbClr val="B2B2B2"/>
            </a:solidFill>
            <a:ln w="22225" algn="ctr">
              <a:solidFill>
                <a:schemeClr val="bg1"/>
              </a:solidFill>
              <a:round/>
              <a:headEnd/>
              <a:tailEnd/>
            </a:ln>
            <a:effectLst>
              <a:outerShdw blurRad="63500" sx="102000" sy="102000" algn="ctr" rotWithShape="0">
                <a:prstClr val="black">
                  <a:alpha val="40000"/>
                </a:prstClr>
              </a:outerShdw>
            </a:effectLst>
          </p:spPr>
          <p:txBody>
            <a:bodyPr wrap="none" lIns="0" tIns="0" rIns="0" bIns="0" anchor="ctr"/>
            <a:lstStyle/>
            <a:p>
              <a:pPr algn="ctr" defTabSz="1049782" fontAlgn="base">
                <a:spcBef>
                  <a:spcPct val="0"/>
                </a:spcBef>
                <a:spcAft>
                  <a:spcPct val="0"/>
                </a:spcAft>
              </a:pPr>
              <a:r>
                <a:rPr lang="en-US" sz="1300" b="1" dirty="0" smtClean="0">
                  <a:solidFill>
                    <a:prstClr val="white"/>
                  </a:solidFill>
                  <a:cs typeface="Arial" pitchFamily="34" charset="0"/>
                </a:rPr>
                <a:t>6</a:t>
              </a:r>
              <a:endParaRPr lang="en-US" sz="1300" b="1" dirty="0">
                <a:solidFill>
                  <a:prstClr val="white"/>
                </a:solidFill>
                <a:cs typeface="Arial" pitchFamily="34" charset="0"/>
              </a:endParaRPr>
            </a:p>
          </p:txBody>
        </p:sp>
      </p:grpSp>
      <p:grpSp>
        <p:nvGrpSpPr>
          <p:cNvPr id="8" name="Group 114"/>
          <p:cNvGrpSpPr/>
          <p:nvPr/>
        </p:nvGrpSpPr>
        <p:grpSpPr>
          <a:xfrm>
            <a:off x="3971458" y="3483762"/>
            <a:ext cx="3439506" cy="1218790"/>
            <a:chOff x="6325054" y="3868007"/>
            <a:chExt cx="2866571" cy="1289851"/>
          </a:xfrm>
        </p:grpSpPr>
        <p:sp>
          <p:nvSpPr>
            <p:cNvPr id="71" name="Rounded Rectangle 70"/>
            <p:cNvSpPr/>
            <p:nvPr/>
          </p:nvSpPr>
          <p:spPr>
            <a:xfrm>
              <a:off x="6457950" y="3868007"/>
              <a:ext cx="2733675" cy="1289851"/>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defTabSz="1049782" fontAlgn="base">
                <a:spcBef>
                  <a:spcPct val="0"/>
                </a:spcBef>
                <a:spcAft>
                  <a:spcPct val="0"/>
                </a:spcAft>
              </a:pPr>
              <a:r>
                <a:rPr lang="en-US" sz="1600" b="1" dirty="0" smtClean="0">
                  <a:solidFill>
                    <a:srgbClr val="008FC8"/>
                  </a:solidFill>
                  <a:cs typeface="Arial" pitchFamily="34" charset="0"/>
                </a:rPr>
                <a:t>Industry 4.0</a:t>
              </a:r>
            </a:p>
            <a:p>
              <a:pPr algn="ctr" defTabSz="1049782" fontAlgn="base">
                <a:spcBef>
                  <a:spcPct val="0"/>
                </a:spcBef>
                <a:spcAft>
                  <a:spcPct val="0"/>
                </a:spcAft>
              </a:pPr>
              <a:r>
                <a:rPr lang="en-US" sz="1400" dirty="0" smtClean="0">
                  <a:solidFill>
                    <a:srgbClr val="008FC8"/>
                  </a:solidFill>
                  <a:cs typeface="Arial" pitchFamily="34" charset="0"/>
                </a:rPr>
                <a:t>  Applying new tech tools to improve productivity</a:t>
              </a:r>
            </a:p>
          </p:txBody>
        </p:sp>
        <p:pic>
          <p:nvPicPr>
            <p:cNvPr id="9222" name="Picture 6" descr="\\192.168.0.254\Desktop7\business-affiliate-network_66585.png"/>
            <p:cNvPicPr>
              <a:picLocks noChangeAspect="1" noChangeArrowheads="1"/>
            </p:cNvPicPr>
            <p:nvPr/>
          </p:nvPicPr>
          <p:blipFill>
            <a:blip r:embed="rId6" cstate="screen">
              <a:extLst>
                <a:ext uri="{28A0092B-C50C-407E-A947-70E740481C1C}">
                  <a14:useLocalDpi xmlns="" xmlns:a14="http://schemas.microsoft.com/office/drawing/2010/main" val="0"/>
                </a:ext>
              </a:extLst>
            </a:blip>
            <a:srcRect/>
            <a:stretch>
              <a:fillRect/>
            </a:stretch>
          </p:blipFill>
          <p:spPr bwMode="auto">
            <a:xfrm>
              <a:off x="8648454" y="3909653"/>
              <a:ext cx="484662" cy="484662"/>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NumberBall"/>
            <p:cNvSpPr>
              <a:spLocks noChangeArrowheads="1"/>
            </p:cNvSpPr>
            <p:nvPr/>
          </p:nvSpPr>
          <p:spPr bwMode="gray">
            <a:xfrm>
              <a:off x="6325054" y="4380059"/>
              <a:ext cx="265792" cy="265747"/>
            </a:xfrm>
            <a:prstGeom prst="ellipse">
              <a:avLst/>
            </a:prstGeom>
            <a:solidFill>
              <a:srgbClr val="B2B2B2"/>
            </a:solidFill>
            <a:ln w="22225" algn="ctr">
              <a:solidFill>
                <a:schemeClr val="bg1"/>
              </a:solidFill>
              <a:round/>
              <a:headEnd/>
              <a:tailEnd/>
            </a:ln>
            <a:effectLst>
              <a:outerShdw blurRad="63500" sx="102000" sy="102000" algn="ctr" rotWithShape="0">
                <a:prstClr val="black">
                  <a:alpha val="40000"/>
                </a:prstClr>
              </a:outerShdw>
            </a:effectLst>
          </p:spPr>
          <p:txBody>
            <a:bodyPr wrap="none" lIns="0" tIns="0" rIns="0" bIns="0" anchor="ctr"/>
            <a:lstStyle/>
            <a:p>
              <a:pPr algn="ctr" defTabSz="1049782" fontAlgn="base">
                <a:spcBef>
                  <a:spcPct val="0"/>
                </a:spcBef>
                <a:spcAft>
                  <a:spcPct val="0"/>
                </a:spcAft>
              </a:pPr>
              <a:r>
                <a:rPr lang="en-US" sz="1300" b="1" dirty="0" smtClean="0">
                  <a:solidFill>
                    <a:prstClr val="white"/>
                  </a:solidFill>
                  <a:cs typeface="Arial" pitchFamily="34" charset="0"/>
                </a:rPr>
                <a:t>5</a:t>
              </a:r>
              <a:endParaRPr lang="en-US" sz="1300" b="1" dirty="0">
                <a:solidFill>
                  <a:prstClr val="white"/>
                </a:solidFill>
                <a:cs typeface="Arial" pitchFamily="34" charset="0"/>
              </a:endParaRPr>
            </a:p>
          </p:txBody>
        </p:sp>
      </p:grpSp>
      <p:grpSp>
        <p:nvGrpSpPr>
          <p:cNvPr id="9" name="Group 109"/>
          <p:cNvGrpSpPr/>
          <p:nvPr/>
        </p:nvGrpSpPr>
        <p:grpSpPr>
          <a:xfrm>
            <a:off x="7589227" y="1924472"/>
            <a:ext cx="3457222" cy="1218790"/>
            <a:chOff x="3309913" y="2036673"/>
            <a:chExt cx="2881336" cy="1289851"/>
          </a:xfrm>
        </p:grpSpPr>
        <p:sp>
          <p:nvSpPr>
            <p:cNvPr id="16" name="Rounded Rectangle 15"/>
            <p:cNvSpPr/>
            <p:nvPr/>
          </p:nvSpPr>
          <p:spPr>
            <a:xfrm>
              <a:off x="3457574" y="2036673"/>
              <a:ext cx="2733675" cy="1289851"/>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49782" fontAlgn="base">
                <a:spcBef>
                  <a:spcPct val="0"/>
                </a:spcBef>
                <a:spcAft>
                  <a:spcPct val="0"/>
                </a:spcAft>
              </a:pPr>
              <a:r>
                <a:rPr lang="en-US" sz="1600" b="1" dirty="0" smtClean="0">
                  <a:solidFill>
                    <a:srgbClr val="008FC8"/>
                  </a:solidFill>
                  <a:cs typeface="Arial" pitchFamily="34" charset="0"/>
                </a:rPr>
                <a:t>Big data</a:t>
              </a:r>
            </a:p>
            <a:p>
              <a:pPr algn="ctr" defTabSz="1049782" fontAlgn="base">
                <a:spcBef>
                  <a:spcPct val="0"/>
                </a:spcBef>
                <a:spcAft>
                  <a:spcPct val="0"/>
                </a:spcAft>
              </a:pPr>
              <a:r>
                <a:rPr lang="en-US" sz="1400" dirty="0" smtClean="0">
                  <a:solidFill>
                    <a:srgbClr val="008FC8"/>
                  </a:solidFill>
                </a:rPr>
                <a:t>Big data and analytics capabilities provide different possibilities in both operational and sales aspects</a:t>
              </a:r>
              <a:endParaRPr lang="en-US" sz="1400" dirty="0" smtClean="0">
                <a:solidFill>
                  <a:srgbClr val="008FC8"/>
                </a:solidFill>
                <a:cs typeface="Arial" pitchFamily="34" charset="0"/>
              </a:endParaRPr>
            </a:p>
          </p:txBody>
        </p:sp>
        <p:grpSp>
          <p:nvGrpSpPr>
            <p:cNvPr id="10" name="Group 139"/>
            <p:cNvGrpSpPr/>
            <p:nvPr/>
          </p:nvGrpSpPr>
          <p:grpSpPr>
            <a:xfrm>
              <a:off x="5805531" y="2052608"/>
              <a:ext cx="361789" cy="357408"/>
              <a:chOff x="595942" y="1642460"/>
              <a:chExt cx="478478" cy="453532"/>
            </a:xfrm>
          </p:grpSpPr>
          <p:sp>
            <p:nvSpPr>
              <p:cNvPr id="290" name="Freeform 8"/>
              <p:cNvSpPr>
                <a:spLocks noChangeArrowheads="1"/>
              </p:cNvSpPr>
              <p:nvPr/>
            </p:nvSpPr>
            <p:spPr bwMode="auto">
              <a:xfrm>
                <a:off x="595942" y="1642460"/>
                <a:ext cx="394574" cy="390037"/>
              </a:xfrm>
              <a:custGeom>
                <a:avLst/>
                <a:gdLst>
                  <a:gd name="T0" fmla="*/ 456 w 1536"/>
                  <a:gd name="T1" fmla="*/ 1328 h 1515"/>
                  <a:gd name="T2" fmla="*/ 456 w 1536"/>
                  <a:gd name="T3" fmla="*/ 953 h 1515"/>
                  <a:gd name="T4" fmla="*/ 347 w 1536"/>
                  <a:gd name="T5" fmla="*/ 797 h 1515"/>
                  <a:gd name="T6" fmla="*/ 436 w 1536"/>
                  <a:gd name="T7" fmla="*/ 424 h 1515"/>
                  <a:gd name="T8" fmla="*/ 821 w 1536"/>
                  <a:gd name="T9" fmla="*/ 886 h 1515"/>
                  <a:gd name="T10" fmla="*/ 1141 w 1536"/>
                  <a:gd name="T11" fmla="*/ 412 h 1515"/>
                  <a:gd name="T12" fmla="*/ 1201 w 1536"/>
                  <a:gd name="T13" fmla="*/ 385 h 1515"/>
                  <a:gd name="T14" fmla="*/ 1465 w 1536"/>
                  <a:gd name="T15" fmla="*/ 512 h 1515"/>
                  <a:gd name="T16" fmla="*/ 1532 w 1536"/>
                  <a:gd name="T17" fmla="*/ 504 h 1515"/>
                  <a:gd name="T18" fmla="*/ 1380 w 1536"/>
                  <a:gd name="T19" fmla="*/ 259 h 1515"/>
                  <a:gd name="T20" fmla="*/ 866 w 1536"/>
                  <a:gd name="T21" fmla="*/ 1 h 1515"/>
                  <a:gd name="T22" fmla="*/ 834 w 1536"/>
                  <a:gd name="T23" fmla="*/ 0 h 1515"/>
                  <a:gd name="T24" fmla="*/ 811 w 1536"/>
                  <a:gd name="T25" fmla="*/ 0 h 1515"/>
                  <a:gd name="T26" fmla="*/ 795 w 1536"/>
                  <a:gd name="T27" fmla="*/ 0 h 1515"/>
                  <a:gd name="T28" fmla="*/ 773 w 1536"/>
                  <a:gd name="T29" fmla="*/ 0 h 1515"/>
                  <a:gd name="T30" fmla="*/ 716 w 1536"/>
                  <a:gd name="T31" fmla="*/ 3 h 1515"/>
                  <a:gd name="T32" fmla="*/ 650 w 1536"/>
                  <a:gd name="T33" fmla="*/ 12 h 1515"/>
                  <a:gd name="T34" fmla="*/ 609 w 1536"/>
                  <a:gd name="T35" fmla="*/ 20 h 1515"/>
                  <a:gd name="T36" fmla="*/ 332 w 1536"/>
                  <a:gd name="T37" fmla="*/ 146 h 1515"/>
                  <a:gd name="T38" fmla="*/ 203 w 1536"/>
                  <a:gd name="T39" fmla="*/ 261 h 1515"/>
                  <a:gd name="T40" fmla="*/ 22 w 1536"/>
                  <a:gd name="T41" fmla="*/ 593 h 1515"/>
                  <a:gd name="T42" fmla="*/ 15 w 1536"/>
                  <a:gd name="T43" fmla="*/ 628 h 1515"/>
                  <a:gd name="T44" fmla="*/ 5 w 1536"/>
                  <a:gd name="T45" fmla="*/ 698 h 1515"/>
                  <a:gd name="T46" fmla="*/ 3 w 1536"/>
                  <a:gd name="T47" fmla="*/ 716 h 1515"/>
                  <a:gd name="T48" fmla="*/ 0 w 1536"/>
                  <a:gd name="T49" fmla="*/ 794 h 1515"/>
                  <a:gd name="T50" fmla="*/ 5 w 1536"/>
                  <a:gd name="T51" fmla="*/ 879 h 1515"/>
                  <a:gd name="T52" fmla="*/ 15 w 1536"/>
                  <a:gd name="T53" fmla="*/ 943 h 1515"/>
                  <a:gd name="T54" fmla="*/ 28 w 1536"/>
                  <a:gd name="T55" fmla="*/ 998 h 1515"/>
                  <a:gd name="T56" fmla="*/ 47 w 1536"/>
                  <a:gd name="T57" fmla="*/ 1058 h 1515"/>
                  <a:gd name="T58" fmla="*/ 70 w 1536"/>
                  <a:gd name="T59" fmla="*/ 1115 h 1515"/>
                  <a:gd name="T60" fmla="*/ 80 w 1536"/>
                  <a:gd name="T61" fmla="*/ 1137 h 1515"/>
                  <a:gd name="T62" fmla="*/ 188 w 1536"/>
                  <a:gd name="T63" fmla="*/ 1211 h 1515"/>
                  <a:gd name="T64" fmla="*/ 948 w 1536"/>
                  <a:gd name="T65" fmla="*/ 82 h 1515"/>
                  <a:gd name="T66" fmla="*/ 1108 w 1536"/>
                  <a:gd name="T67" fmla="*/ 359 h 1515"/>
                  <a:gd name="T68" fmla="*/ 762 w 1536"/>
                  <a:gd name="T69" fmla="*/ 77 h 1515"/>
                  <a:gd name="T70" fmla="*/ 762 w 1536"/>
                  <a:gd name="T71" fmla="*/ 77 h 1515"/>
                  <a:gd name="T72" fmla="*/ 539 w 1536"/>
                  <a:gd name="T73" fmla="*/ 109 h 1515"/>
                  <a:gd name="T74" fmla="*/ 577 w 1536"/>
                  <a:gd name="T75" fmla="*/ 98 h 1515"/>
                  <a:gd name="T76" fmla="*/ 636 w 1536"/>
                  <a:gd name="T77" fmla="*/ 82 h 1515"/>
                  <a:gd name="T78" fmla="*/ 299 w 1536"/>
                  <a:gd name="T79" fmla="*/ 256 h 1515"/>
                  <a:gd name="T80" fmla="*/ 73 w 1536"/>
                  <a:gd name="T81" fmla="*/ 659 h 1515"/>
                  <a:gd name="T82" fmla="*/ 85 w 1536"/>
                  <a:gd name="T83" fmla="*/ 606 h 1515"/>
                  <a:gd name="T84" fmla="*/ 102 w 1536"/>
                  <a:gd name="T85" fmla="*/ 549 h 1515"/>
                  <a:gd name="T86" fmla="*/ 165 w 1536"/>
                  <a:gd name="T87" fmla="*/ 418 h 1515"/>
                  <a:gd name="T88" fmla="*/ 281 w 1536"/>
                  <a:gd name="T89" fmla="*/ 797 h 1515"/>
                  <a:gd name="T90" fmla="*/ 120 w 1536"/>
                  <a:gd name="T91" fmla="*/ 1089 h 1515"/>
                  <a:gd name="T92" fmla="*/ 99 w 1536"/>
                  <a:gd name="T93" fmla="*/ 1039 h 1515"/>
                  <a:gd name="T94" fmla="*/ 82 w 1536"/>
                  <a:gd name="T95" fmla="*/ 982 h 1515"/>
                  <a:gd name="T96" fmla="*/ 72 w 1536"/>
                  <a:gd name="T97" fmla="*/ 934 h 1515"/>
                  <a:gd name="T98" fmla="*/ 63 w 1536"/>
                  <a:gd name="T99" fmla="*/ 873 h 1515"/>
                  <a:gd name="T100" fmla="*/ 58 w 1536"/>
                  <a:gd name="T101" fmla="*/ 799 h 1515"/>
                  <a:gd name="T102" fmla="*/ 392 w 1536"/>
                  <a:gd name="T103" fmla="*/ 1233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36" h="1515">
                    <a:moveTo>
                      <a:pt x="188" y="1211"/>
                    </a:moveTo>
                    <a:cubicBezTo>
                      <a:pt x="270" y="1255"/>
                      <a:pt x="356" y="1290"/>
                      <a:pt x="446" y="1315"/>
                    </a:cubicBezTo>
                    <a:cubicBezTo>
                      <a:pt x="449" y="1319"/>
                      <a:pt x="456" y="1323"/>
                      <a:pt x="456" y="1328"/>
                    </a:cubicBezTo>
                    <a:lnTo>
                      <a:pt x="456" y="1208"/>
                    </a:lnTo>
                    <a:cubicBezTo>
                      <a:pt x="413" y="1121"/>
                      <a:pt x="373" y="1025"/>
                      <a:pt x="357" y="923"/>
                    </a:cubicBezTo>
                    <a:cubicBezTo>
                      <a:pt x="389" y="934"/>
                      <a:pt x="427" y="944"/>
                      <a:pt x="456" y="953"/>
                    </a:cubicBezTo>
                    <a:lnTo>
                      <a:pt x="456" y="886"/>
                    </a:lnTo>
                    <a:cubicBezTo>
                      <a:pt x="413" y="876"/>
                      <a:pt x="384" y="864"/>
                      <a:pt x="349" y="851"/>
                    </a:cubicBezTo>
                    <a:cubicBezTo>
                      <a:pt x="347" y="834"/>
                      <a:pt x="347" y="815"/>
                      <a:pt x="347" y="797"/>
                    </a:cubicBezTo>
                    <a:cubicBezTo>
                      <a:pt x="347" y="698"/>
                      <a:pt x="366" y="602"/>
                      <a:pt x="398" y="512"/>
                    </a:cubicBezTo>
                    <a:cubicBezTo>
                      <a:pt x="410" y="482"/>
                      <a:pt x="421" y="453"/>
                      <a:pt x="436" y="424"/>
                    </a:cubicBezTo>
                    <a:lnTo>
                      <a:pt x="436" y="424"/>
                    </a:lnTo>
                    <a:cubicBezTo>
                      <a:pt x="538" y="466"/>
                      <a:pt x="646" y="490"/>
                      <a:pt x="762" y="491"/>
                    </a:cubicBezTo>
                    <a:lnTo>
                      <a:pt x="762" y="822"/>
                    </a:lnTo>
                    <a:lnTo>
                      <a:pt x="821" y="886"/>
                    </a:lnTo>
                    <a:lnTo>
                      <a:pt x="821" y="490"/>
                    </a:lnTo>
                    <a:cubicBezTo>
                      <a:pt x="937" y="484"/>
                      <a:pt x="1041" y="458"/>
                      <a:pt x="1141" y="412"/>
                    </a:cubicBezTo>
                    <a:lnTo>
                      <a:pt x="1141" y="412"/>
                    </a:lnTo>
                    <a:cubicBezTo>
                      <a:pt x="1168" y="465"/>
                      <a:pt x="1190" y="519"/>
                      <a:pt x="1206" y="577"/>
                    </a:cubicBezTo>
                    <a:lnTo>
                      <a:pt x="1258" y="525"/>
                    </a:lnTo>
                    <a:cubicBezTo>
                      <a:pt x="1243" y="477"/>
                      <a:pt x="1223" y="430"/>
                      <a:pt x="1201" y="385"/>
                    </a:cubicBezTo>
                    <a:cubicBezTo>
                      <a:pt x="1246" y="361"/>
                      <a:pt x="1289" y="334"/>
                      <a:pt x="1329" y="302"/>
                    </a:cubicBezTo>
                    <a:lnTo>
                      <a:pt x="1329" y="302"/>
                    </a:lnTo>
                    <a:cubicBezTo>
                      <a:pt x="1386" y="363"/>
                      <a:pt x="1431" y="439"/>
                      <a:pt x="1465" y="512"/>
                    </a:cubicBezTo>
                    <a:lnTo>
                      <a:pt x="1535" y="512"/>
                    </a:lnTo>
                    <a:cubicBezTo>
                      <a:pt x="1535" y="512"/>
                      <a:pt x="1535" y="512"/>
                      <a:pt x="1535" y="510"/>
                    </a:cubicBezTo>
                    <a:cubicBezTo>
                      <a:pt x="1533" y="509"/>
                      <a:pt x="1533" y="506"/>
                      <a:pt x="1532" y="504"/>
                    </a:cubicBezTo>
                    <a:cubicBezTo>
                      <a:pt x="1528" y="494"/>
                      <a:pt x="1525" y="485"/>
                      <a:pt x="1520" y="475"/>
                    </a:cubicBezTo>
                    <a:lnTo>
                      <a:pt x="1520" y="474"/>
                    </a:lnTo>
                    <a:cubicBezTo>
                      <a:pt x="1485" y="395"/>
                      <a:pt x="1439" y="322"/>
                      <a:pt x="1380" y="259"/>
                    </a:cubicBezTo>
                    <a:lnTo>
                      <a:pt x="1382" y="258"/>
                    </a:lnTo>
                    <a:lnTo>
                      <a:pt x="1357" y="233"/>
                    </a:lnTo>
                    <a:cubicBezTo>
                      <a:pt x="1224" y="99"/>
                      <a:pt x="1053" y="19"/>
                      <a:pt x="866" y="1"/>
                    </a:cubicBezTo>
                    <a:cubicBezTo>
                      <a:pt x="863" y="1"/>
                      <a:pt x="860" y="1"/>
                      <a:pt x="859" y="1"/>
                    </a:cubicBezTo>
                    <a:cubicBezTo>
                      <a:pt x="851" y="1"/>
                      <a:pt x="846" y="0"/>
                      <a:pt x="838" y="0"/>
                    </a:cubicBezTo>
                    <a:cubicBezTo>
                      <a:pt x="837" y="0"/>
                      <a:pt x="835" y="0"/>
                      <a:pt x="834" y="0"/>
                    </a:cubicBezTo>
                    <a:cubicBezTo>
                      <a:pt x="832" y="0"/>
                      <a:pt x="832" y="0"/>
                      <a:pt x="831" y="0"/>
                    </a:cubicBezTo>
                    <a:cubicBezTo>
                      <a:pt x="825" y="0"/>
                      <a:pt x="819" y="0"/>
                      <a:pt x="813" y="0"/>
                    </a:cubicBezTo>
                    <a:lnTo>
                      <a:pt x="811" y="0"/>
                    </a:lnTo>
                    <a:cubicBezTo>
                      <a:pt x="811" y="0"/>
                      <a:pt x="811" y="1"/>
                      <a:pt x="809" y="1"/>
                    </a:cubicBezTo>
                    <a:cubicBezTo>
                      <a:pt x="805" y="1"/>
                      <a:pt x="799" y="1"/>
                      <a:pt x="795" y="1"/>
                    </a:cubicBezTo>
                    <a:lnTo>
                      <a:pt x="795" y="0"/>
                    </a:lnTo>
                    <a:cubicBezTo>
                      <a:pt x="795" y="0"/>
                      <a:pt x="784" y="0"/>
                      <a:pt x="778" y="0"/>
                    </a:cubicBezTo>
                    <a:lnTo>
                      <a:pt x="777" y="0"/>
                    </a:lnTo>
                    <a:lnTo>
                      <a:pt x="773" y="0"/>
                    </a:lnTo>
                    <a:cubicBezTo>
                      <a:pt x="767" y="0"/>
                      <a:pt x="760" y="0"/>
                      <a:pt x="754" y="0"/>
                    </a:cubicBezTo>
                    <a:cubicBezTo>
                      <a:pt x="748" y="0"/>
                      <a:pt x="741" y="1"/>
                      <a:pt x="735" y="1"/>
                    </a:cubicBezTo>
                    <a:cubicBezTo>
                      <a:pt x="729" y="1"/>
                      <a:pt x="722" y="3"/>
                      <a:pt x="716" y="3"/>
                    </a:cubicBezTo>
                    <a:cubicBezTo>
                      <a:pt x="707" y="4"/>
                      <a:pt x="698" y="4"/>
                      <a:pt x="691" y="6"/>
                    </a:cubicBezTo>
                    <a:cubicBezTo>
                      <a:pt x="687" y="6"/>
                      <a:pt x="684" y="7"/>
                      <a:pt x="679" y="7"/>
                    </a:cubicBezTo>
                    <a:cubicBezTo>
                      <a:pt x="669" y="9"/>
                      <a:pt x="659" y="10"/>
                      <a:pt x="650" y="12"/>
                    </a:cubicBezTo>
                    <a:cubicBezTo>
                      <a:pt x="649" y="12"/>
                      <a:pt x="646" y="12"/>
                      <a:pt x="644" y="13"/>
                    </a:cubicBezTo>
                    <a:cubicBezTo>
                      <a:pt x="633" y="15"/>
                      <a:pt x="623" y="17"/>
                      <a:pt x="611" y="20"/>
                    </a:cubicBezTo>
                    <a:lnTo>
                      <a:pt x="609" y="20"/>
                    </a:lnTo>
                    <a:cubicBezTo>
                      <a:pt x="521" y="41"/>
                      <a:pt x="436" y="77"/>
                      <a:pt x="359" y="128"/>
                    </a:cubicBezTo>
                    <a:cubicBezTo>
                      <a:pt x="354" y="131"/>
                      <a:pt x="349" y="134"/>
                      <a:pt x="344" y="138"/>
                    </a:cubicBezTo>
                    <a:cubicBezTo>
                      <a:pt x="340" y="141"/>
                      <a:pt x="337" y="144"/>
                      <a:pt x="332" y="146"/>
                    </a:cubicBezTo>
                    <a:cubicBezTo>
                      <a:pt x="325" y="152"/>
                      <a:pt x="316" y="157"/>
                      <a:pt x="309" y="163"/>
                    </a:cubicBezTo>
                    <a:cubicBezTo>
                      <a:pt x="308" y="165"/>
                      <a:pt x="306" y="165"/>
                      <a:pt x="305" y="166"/>
                    </a:cubicBezTo>
                    <a:cubicBezTo>
                      <a:pt x="268" y="194"/>
                      <a:pt x="235" y="226"/>
                      <a:pt x="203" y="261"/>
                    </a:cubicBezTo>
                    <a:lnTo>
                      <a:pt x="191" y="273"/>
                    </a:lnTo>
                    <a:lnTo>
                      <a:pt x="191" y="273"/>
                    </a:lnTo>
                    <a:cubicBezTo>
                      <a:pt x="112" y="363"/>
                      <a:pt x="53" y="472"/>
                      <a:pt x="22" y="593"/>
                    </a:cubicBezTo>
                    <a:cubicBezTo>
                      <a:pt x="22" y="595"/>
                      <a:pt x="22" y="595"/>
                      <a:pt x="22" y="596"/>
                    </a:cubicBezTo>
                    <a:cubicBezTo>
                      <a:pt x="21" y="603"/>
                      <a:pt x="18" y="612"/>
                      <a:pt x="16" y="619"/>
                    </a:cubicBezTo>
                    <a:cubicBezTo>
                      <a:pt x="16" y="622"/>
                      <a:pt x="15" y="625"/>
                      <a:pt x="15" y="628"/>
                    </a:cubicBezTo>
                    <a:cubicBezTo>
                      <a:pt x="12" y="638"/>
                      <a:pt x="10" y="650"/>
                      <a:pt x="9" y="660"/>
                    </a:cubicBezTo>
                    <a:cubicBezTo>
                      <a:pt x="9" y="662"/>
                      <a:pt x="9" y="663"/>
                      <a:pt x="9" y="665"/>
                    </a:cubicBezTo>
                    <a:cubicBezTo>
                      <a:pt x="7" y="676"/>
                      <a:pt x="6" y="688"/>
                      <a:pt x="5" y="698"/>
                    </a:cubicBezTo>
                    <a:cubicBezTo>
                      <a:pt x="5" y="700"/>
                      <a:pt x="5" y="700"/>
                      <a:pt x="5" y="701"/>
                    </a:cubicBezTo>
                    <a:lnTo>
                      <a:pt x="5" y="704"/>
                    </a:lnTo>
                    <a:cubicBezTo>
                      <a:pt x="5" y="708"/>
                      <a:pt x="3" y="711"/>
                      <a:pt x="3" y="716"/>
                    </a:cubicBezTo>
                    <a:lnTo>
                      <a:pt x="3" y="720"/>
                    </a:lnTo>
                    <a:lnTo>
                      <a:pt x="3" y="720"/>
                    </a:lnTo>
                    <a:cubicBezTo>
                      <a:pt x="0" y="745"/>
                      <a:pt x="0" y="770"/>
                      <a:pt x="0" y="794"/>
                    </a:cubicBezTo>
                    <a:cubicBezTo>
                      <a:pt x="0" y="809"/>
                      <a:pt x="0" y="822"/>
                      <a:pt x="2" y="837"/>
                    </a:cubicBezTo>
                    <a:cubicBezTo>
                      <a:pt x="2" y="842"/>
                      <a:pt x="3" y="850"/>
                      <a:pt x="3" y="855"/>
                    </a:cubicBezTo>
                    <a:cubicBezTo>
                      <a:pt x="3" y="863"/>
                      <a:pt x="5" y="870"/>
                      <a:pt x="5" y="879"/>
                    </a:cubicBezTo>
                    <a:cubicBezTo>
                      <a:pt x="6" y="886"/>
                      <a:pt x="6" y="893"/>
                      <a:pt x="7" y="902"/>
                    </a:cubicBezTo>
                    <a:cubicBezTo>
                      <a:pt x="9" y="908"/>
                      <a:pt x="9" y="914"/>
                      <a:pt x="10" y="920"/>
                    </a:cubicBezTo>
                    <a:cubicBezTo>
                      <a:pt x="12" y="928"/>
                      <a:pt x="13" y="936"/>
                      <a:pt x="15" y="943"/>
                    </a:cubicBezTo>
                    <a:cubicBezTo>
                      <a:pt x="16" y="949"/>
                      <a:pt x="16" y="955"/>
                      <a:pt x="18" y="959"/>
                    </a:cubicBezTo>
                    <a:cubicBezTo>
                      <a:pt x="19" y="966"/>
                      <a:pt x="21" y="975"/>
                      <a:pt x="23" y="982"/>
                    </a:cubicBezTo>
                    <a:cubicBezTo>
                      <a:pt x="25" y="988"/>
                      <a:pt x="26" y="994"/>
                      <a:pt x="28" y="998"/>
                    </a:cubicBezTo>
                    <a:cubicBezTo>
                      <a:pt x="29" y="1006"/>
                      <a:pt x="32" y="1013"/>
                      <a:pt x="34" y="1020"/>
                    </a:cubicBezTo>
                    <a:cubicBezTo>
                      <a:pt x="35" y="1026"/>
                      <a:pt x="37" y="1032"/>
                      <a:pt x="40" y="1038"/>
                    </a:cubicBezTo>
                    <a:cubicBezTo>
                      <a:pt x="42" y="1045"/>
                      <a:pt x="44" y="1051"/>
                      <a:pt x="47" y="1058"/>
                    </a:cubicBezTo>
                    <a:cubicBezTo>
                      <a:pt x="50" y="1064"/>
                      <a:pt x="51" y="1071"/>
                      <a:pt x="54" y="1077"/>
                    </a:cubicBezTo>
                    <a:cubicBezTo>
                      <a:pt x="57" y="1083"/>
                      <a:pt x="58" y="1090"/>
                      <a:pt x="61" y="1096"/>
                    </a:cubicBezTo>
                    <a:cubicBezTo>
                      <a:pt x="64" y="1102"/>
                      <a:pt x="67" y="1109"/>
                      <a:pt x="70" y="1115"/>
                    </a:cubicBezTo>
                    <a:cubicBezTo>
                      <a:pt x="72" y="1119"/>
                      <a:pt x="75" y="1124"/>
                      <a:pt x="76" y="1128"/>
                    </a:cubicBezTo>
                    <a:lnTo>
                      <a:pt x="80" y="1137"/>
                    </a:lnTo>
                    <a:lnTo>
                      <a:pt x="80" y="1137"/>
                    </a:lnTo>
                    <a:cubicBezTo>
                      <a:pt x="160" y="1303"/>
                      <a:pt x="289" y="1436"/>
                      <a:pt x="464" y="1514"/>
                    </a:cubicBezTo>
                    <a:lnTo>
                      <a:pt x="464" y="1443"/>
                    </a:lnTo>
                    <a:cubicBezTo>
                      <a:pt x="354" y="1392"/>
                      <a:pt x="257" y="1310"/>
                      <a:pt x="188" y="1211"/>
                    </a:cubicBezTo>
                    <a:close/>
                    <a:moveTo>
                      <a:pt x="1283" y="256"/>
                    </a:moveTo>
                    <a:cubicBezTo>
                      <a:pt x="1246" y="284"/>
                      <a:pt x="1208" y="309"/>
                      <a:pt x="1169" y="329"/>
                    </a:cubicBezTo>
                    <a:cubicBezTo>
                      <a:pt x="1112" y="235"/>
                      <a:pt x="1036" y="150"/>
                      <a:pt x="948" y="82"/>
                    </a:cubicBezTo>
                    <a:cubicBezTo>
                      <a:pt x="1074" y="111"/>
                      <a:pt x="1190" y="172"/>
                      <a:pt x="1283" y="256"/>
                    </a:cubicBezTo>
                    <a:close/>
                    <a:moveTo>
                      <a:pt x="821" y="77"/>
                    </a:moveTo>
                    <a:cubicBezTo>
                      <a:pt x="937" y="147"/>
                      <a:pt x="1038" y="245"/>
                      <a:pt x="1108" y="359"/>
                    </a:cubicBezTo>
                    <a:cubicBezTo>
                      <a:pt x="1018" y="398"/>
                      <a:pt x="923" y="421"/>
                      <a:pt x="821" y="427"/>
                    </a:cubicBezTo>
                    <a:lnTo>
                      <a:pt x="821" y="77"/>
                    </a:lnTo>
                    <a:close/>
                    <a:moveTo>
                      <a:pt x="762" y="77"/>
                    </a:moveTo>
                    <a:lnTo>
                      <a:pt x="762" y="428"/>
                    </a:lnTo>
                    <a:cubicBezTo>
                      <a:pt x="660" y="427"/>
                      <a:pt x="561" y="407"/>
                      <a:pt x="469" y="369"/>
                    </a:cubicBezTo>
                    <a:cubicBezTo>
                      <a:pt x="539" y="249"/>
                      <a:pt x="631" y="149"/>
                      <a:pt x="762" y="77"/>
                    </a:cubicBezTo>
                    <a:close/>
                    <a:moveTo>
                      <a:pt x="299" y="256"/>
                    </a:moveTo>
                    <a:lnTo>
                      <a:pt x="300" y="255"/>
                    </a:lnTo>
                    <a:cubicBezTo>
                      <a:pt x="369" y="192"/>
                      <a:pt x="451" y="143"/>
                      <a:pt x="539" y="109"/>
                    </a:cubicBezTo>
                    <a:lnTo>
                      <a:pt x="539" y="109"/>
                    </a:lnTo>
                    <a:cubicBezTo>
                      <a:pt x="550" y="105"/>
                      <a:pt x="560" y="102"/>
                      <a:pt x="572" y="99"/>
                    </a:cubicBezTo>
                    <a:cubicBezTo>
                      <a:pt x="573" y="99"/>
                      <a:pt x="576" y="98"/>
                      <a:pt x="577" y="98"/>
                    </a:cubicBezTo>
                    <a:cubicBezTo>
                      <a:pt x="586" y="95"/>
                      <a:pt x="595" y="92"/>
                      <a:pt x="605" y="90"/>
                    </a:cubicBezTo>
                    <a:cubicBezTo>
                      <a:pt x="608" y="89"/>
                      <a:pt x="611" y="89"/>
                      <a:pt x="614" y="87"/>
                    </a:cubicBezTo>
                    <a:cubicBezTo>
                      <a:pt x="621" y="86"/>
                      <a:pt x="628" y="85"/>
                      <a:pt x="636" y="82"/>
                    </a:cubicBezTo>
                    <a:cubicBezTo>
                      <a:pt x="542" y="153"/>
                      <a:pt x="465" y="240"/>
                      <a:pt x="407" y="341"/>
                    </a:cubicBezTo>
                    <a:cubicBezTo>
                      <a:pt x="365" y="321"/>
                      <a:pt x="325" y="296"/>
                      <a:pt x="287" y="268"/>
                    </a:cubicBezTo>
                    <a:cubicBezTo>
                      <a:pt x="290" y="264"/>
                      <a:pt x="295" y="261"/>
                      <a:pt x="299" y="256"/>
                    </a:cubicBezTo>
                    <a:close/>
                    <a:moveTo>
                      <a:pt x="67" y="694"/>
                    </a:moveTo>
                    <a:cubicBezTo>
                      <a:pt x="69" y="685"/>
                      <a:pt x="70" y="675"/>
                      <a:pt x="72" y="666"/>
                    </a:cubicBezTo>
                    <a:cubicBezTo>
                      <a:pt x="72" y="663"/>
                      <a:pt x="73" y="660"/>
                      <a:pt x="73" y="659"/>
                    </a:cubicBezTo>
                    <a:cubicBezTo>
                      <a:pt x="75" y="651"/>
                      <a:pt x="76" y="644"/>
                      <a:pt x="77" y="637"/>
                    </a:cubicBezTo>
                    <a:cubicBezTo>
                      <a:pt x="79" y="633"/>
                      <a:pt x="79" y="628"/>
                      <a:pt x="80" y="624"/>
                    </a:cubicBezTo>
                    <a:cubicBezTo>
                      <a:pt x="82" y="618"/>
                      <a:pt x="83" y="612"/>
                      <a:pt x="85" y="606"/>
                    </a:cubicBezTo>
                    <a:cubicBezTo>
                      <a:pt x="86" y="599"/>
                      <a:pt x="89" y="593"/>
                      <a:pt x="91" y="586"/>
                    </a:cubicBezTo>
                    <a:cubicBezTo>
                      <a:pt x="92" y="583"/>
                      <a:pt x="93" y="579"/>
                      <a:pt x="93" y="576"/>
                    </a:cubicBezTo>
                    <a:cubicBezTo>
                      <a:pt x="96" y="567"/>
                      <a:pt x="99" y="558"/>
                      <a:pt x="102" y="549"/>
                    </a:cubicBezTo>
                    <a:cubicBezTo>
                      <a:pt x="102" y="548"/>
                      <a:pt x="104" y="547"/>
                      <a:pt x="104" y="545"/>
                    </a:cubicBezTo>
                    <a:cubicBezTo>
                      <a:pt x="108" y="535"/>
                      <a:pt x="112" y="523"/>
                      <a:pt x="117" y="513"/>
                    </a:cubicBezTo>
                    <a:cubicBezTo>
                      <a:pt x="131" y="479"/>
                      <a:pt x="147" y="449"/>
                      <a:pt x="165" y="418"/>
                    </a:cubicBezTo>
                    <a:cubicBezTo>
                      <a:pt x="187" y="382"/>
                      <a:pt x="213" y="347"/>
                      <a:pt x="241" y="315"/>
                    </a:cubicBezTo>
                    <a:cubicBezTo>
                      <a:pt x="283" y="347"/>
                      <a:pt x="328" y="375"/>
                      <a:pt x="375" y="398"/>
                    </a:cubicBezTo>
                    <a:cubicBezTo>
                      <a:pt x="315" y="520"/>
                      <a:pt x="281" y="656"/>
                      <a:pt x="281" y="797"/>
                    </a:cubicBezTo>
                    <a:cubicBezTo>
                      <a:pt x="281" y="806"/>
                      <a:pt x="281" y="815"/>
                      <a:pt x="281" y="823"/>
                    </a:cubicBezTo>
                    <a:cubicBezTo>
                      <a:pt x="207" y="788"/>
                      <a:pt x="134" y="746"/>
                      <a:pt x="67" y="694"/>
                    </a:cubicBezTo>
                    <a:close/>
                    <a:moveTo>
                      <a:pt x="120" y="1089"/>
                    </a:moveTo>
                    <a:cubicBezTo>
                      <a:pt x="117" y="1083"/>
                      <a:pt x="115" y="1077"/>
                      <a:pt x="112" y="1073"/>
                    </a:cubicBezTo>
                    <a:cubicBezTo>
                      <a:pt x="109" y="1067"/>
                      <a:pt x="108" y="1061"/>
                      <a:pt x="105" y="1055"/>
                    </a:cubicBezTo>
                    <a:cubicBezTo>
                      <a:pt x="104" y="1049"/>
                      <a:pt x="101" y="1045"/>
                      <a:pt x="99" y="1039"/>
                    </a:cubicBezTo>
                    <a:cubicBezTo>
                      <a:pt x="96" y="1033"/>
                      <a:pt x="95" y="1026"/>
                      <a:pt x="92" y="1019"/>
                    </a:cubicBezTo>
                    <a:cubicBezTo>
                      <a:pt x="91" y="1014"/>
                      <a:pt x="89" y="1009"/>
                      <a:pt x="88" y="1004"/>
                    </a:cubicBezTo>
                    <a:cubicBezTo>
                      <a:pt x="86" y="997"/>
                      <a:pt x="83" y="990"/>
                      <a:pt x="82" y="982"/>
                    </a:cubicBezTo>
                    <a:cubicBezTo>
                      <a:pt x="80" y="978"/>
                      <a:pt x="80" y="974"/>
                      <a:pt x="79" y="969"/>
                    </a:cubicBezTo>
                    <a:cubicBezTo>
                      <a:pt x="77" y="962"/>
                      <a:pt x="75" y="953"/>
                      <a:pt x="73" y="946"/>
                    </a:cubicBezTo>
                    <a:cubicBezTo>
                      <a:pt x="72" y="941"/>
                      <a:pt x="72" y="939"/>
                      <a:pt x="72" y="934"/>
                    </a:cubicBezTo>
                    <a:cubicBezTo>
                      <a:pt x="70" y="925"/>
                      <a:pt x="69" y="917"/>
                      <a:pt x="67" y="909"/>
                    </a:cubicBezTo>
                    <a:cubicBezTo>
                      <a:pt x="67" y="905"/>
                      <a:pt x="66" y="902"/>
                      <a:pt x="66" y="898"/>
                    </a:cubicBezTo>
                    <a:cubicBezTo>
                      <a:pt x="64" y="889"/>
                      <a:pt x="63" y="882"/>
                      <a:pt x="63" y="873"/>
                    </a:cubicBezTo>
                    <a:cubicBezTo>
                      <a:pt x="63" y="867"/>
                      <a:pt x="61" y="863"/>
                      <a:pt x="61" y="857"/>
                    </a:cubicBezTo>
                    <a:cubicBezTo>
                      <a:pt x="61" y="850"/>
                      <a:pt x="60" y="842"/>
                      <a:pt x="60" y="837"/>
                    </a:cubicBezTo>
                    <a:cubicBezTo>
                      <a:pt x="60" y="823"/>
                      <a:pt x="58" y="812"/>
                      <a:pt x="58" y="799"/>
                    </a:cubicBezTo>
                    <a:cubicBezTo>
                      <a:pt x="58" y="790"/>
                      <a:pt x="58" y="780"/>
                      <a:pt x="58" y="771"/>
                    </a:cubicBezTo>
                    <a:cubicBezTo>
                      <a:pt x="130" y="822"/>
                      <a:pt x="207" y="864"/>
                      <a:pt x="286" y="898"/>
                    </a:cubicBezTo>
                    <a:cubicBezTo>
                      <a:pt x="299" y="1016"/>
                      <a:pt x="335" y="1129"/>
                      <a:pt x="392" y="1233"/>
                    </a:cubicBezTo>
                    <a:cubicBezTo>
                      <a:pt x="298" y="1201"/>
                      <a:pt x="207" y="1156"/>
                      <a:pt x="123" y="1100"/>
                    </a:cubicBezTo>
                    <a:cubicBezTo>
                      <a:pt x="123" y="1096"/>
                      <a:pt x="121" y="1093"/>
                      <a:pt x="120" y="1089"/>
                    </a:cubicBezTo>
                    <a:close/>
                  </a:path>
                </a:pathLst>
              </a:custGeom>
              <a:solidFill>
                <a:srgbClr val="4D4D4D"/>
              </a:solidFill>
              <a:ln w="3175">
                <a:solidFill>
                  <a:srgbClr val="4D4D4D"/>
                </a:solidFill>
              </a:ln>
              <a:effectLst/>
              <a:extLst/>
            </p:spPr>
            <p:txBody>
              <a:bodyPr wrap="none" anchor="ctr"/>
              <a:lstStyle/>
              <a:p>
                <a:pPr defTabSz="1049782" fontAlgn="base">
                  <a:spcBef>
                    <a:spcPct val="0"/>
                  </a:spcBef>
                  <a:spcAft>
                    <a:spcPct val="0"/>
                  </a:spcAft>
                </a:pPr>
                <a:endParaRPr lang="en-US" dirty="0">
                  <a:solidFill>
                    <a:srgbClr val="33BD44"/>
                  </a:solidFill>
                  <a:latin typeface="Gotham Book"/>
                </a:endParaRPr>
              </a:p>
            </p:txBody>
          </p:sp>
          <p:sp>
            <p:nvSpPr>
              <p:cNvPr id="291" name="Freeform 9"/>
              <p:cNvSpPr>
                <a:spLocks noChangeArrowheads="1"/>
              </p:cNvSpPr>
              <p:nvPr/>
            </p:nvSpPr>
            <p:spPr bwMode="auto">
              <a:xfrm>
                <a:off x="717262" y="1796661"/>
                <a:ext cx="320875" cy="149666"/>
              </a:xfrm>
              <a:custGeom>
                <a:avLst/>
                <a:gdLst>
                  <a:gd name="T0" fmla="*/ 398 w 1246"/>
                  <a:gd name="T1" fmla="*/ 581 h 582"/>
                  <a:gd name="T2" fmla="*/ 184 w 1246"/>
                  <a:gd name="T3" fmla="*/ 367 h 582"/>
                  <a:gd name="T4" fmla="*/ 63 w 1246"/>
                  <a:gd name="T5" fmla="*/ 488 h 582"/>
                  <a:gd name="T6" fmla="*/ 13 w 1246"/>
                  <a:gd name="T7" fmla="*/ 488 h 582"/>
                  <a:gd name="T8" fmla="*/ 13 w 1246"/>
                  <a:gd name="T9" fmla="*/ 439 h 582"/>
                  <a:gd name="T10" fmla="*/ 184 w 1246"/>
                  <a:gd name="T11" fmla="*/ 268 h 582"/>
                  <a:gd name="T12" fmla="*/ 399 w 1246"/>
                  <a:gd name="T13" fmla="*/ 484 h 582"/>
                  <a:gd name="T14" fmla="*/ 800 w 1246"/>
                  <a:gd name="T15" fmla="*/ 99 h 582"/>
                  <a:gd name="T16" fmla="*/ 1086 w 1246"/>
                  <a:gd name="T17" fmla="*/ 109 h 582"/>
                  <a:gd name="T18" fmla="*/ 1182 w 1246"/>
                  <a:gd name="T19" fmla="*/ 13 h 582"/>
                  <a:gd name="T20" fmla="*/ 1232 w 1246"/>
                  <a:gd name="T21" fmla="*/ 13 h 582"/>
                  <a:gd name="T22" fmla="*/ 1232 w 1246"/>
                  <a:gd name="T23" fmla="*/ 63 h 582"/>
                  <a:gd name="T24" fmla="*/ 1113 w 1246"/>
                  <a:gd name="T25" fmla="*/ 181 h 582"/>
                  <a:gd name="T26" fmla="*/ 826 w 1246"/>
                  <a:gd name="T27" fmla="*/ 170 h 582"/>
                  <a:gd name="T28" fmla="*/ 398 w 1246"/>
                  <a:gd name="T29" fmla="*/ 581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6" h="582">
                    <a:moveTo>
                      <a:pt x="398" y="581"/>
                    </a:moveTo>
                    <a:lnTo>
                      <a:pt x="184" y="367"/>
                    </a:lnTo>
                    <a:lnTo>
                      <a:pt x="63" y="488"/>
                    </a:lnTo>
                    <a:cubicBezTo>
                      <a:pt x="50" y="501"/>
                      <a:pt x="26" y="501"/>
                      <a:pt x="13" y="488"/>
                    </a:cubicBezTo>
                    <a:cubicBezTo>
                      <a:pt x="0" y="475"/>
                      <a:pt x="0" y="452"/>
                      <a:pt x="13" y="439"/>
                    </a:cubicBezTo>
                    <a:lnTo>
                      <a:pt x="184" y="268"/>
                    </a:lnTo>
                    <a:lnTo>
                      <a:pt x="399" y="484"/>
                    </a:lnTo>
                    <a:lnTo>
                      <a:pt x="800" y="99"/>
                    </a:lnTo>
                    <a:lnTo>
                      <a:pt x="1086" y="109"/>
                    </a:lnTo>
                    <a:lnTo>
                      <a:pt x="1182" y="13"/>
                    </a:lnTo>
                    <a:cubicBezTo>
                      <a:pt x="1195" y="0"/>
                      <a:pt x="1218" y="0"/>
                      <a:pt x="1232" y="13"/>
                    </a:cubicBezTo>
                    <a:cubicBezTo>
                      <a:pt x="1245" y="26"/>
                      <a:pt x="1245" y="49"/>
                      <a:pt x="1232" y="63"/>
                    </a:cubicBezTo>
                    <a:lnTo>
                      <a:pt x="1113" y="181"/>
                    </a:lnTo>
                    <a:lnTo>
                      <a:pt x="826" y="170"/>
                    </a:lnTo>
                    <a:lnTo>
                      <a:pt x="398" y="581"/>
                    </a:lnTo>
                  </a:path>
                </a:pathLst>
              </a:custGeom>
              <a:solidFill>
                <a:srgbClr val="4D4D4D"/>
              </a:solidFill>
              <a:ln w="3175">
                <a:solidFill>
                  <a:srgbClr val="4D4D4D"/>
                </a:solidFill>
              </a:ln>
              <a:effectLst/>
              <a:extLst/>
            </p:spPr>
            <p:txBody>
              <a:bodyPr wrap="none" anchor="ctr"/>
              <a:lstStyle/>
              <a:p>
                <a:pPr defTabSz="1049782" fontAlgn="base">
                  <a:spcBef>
                    <a:spcPct val="0"/>
                  </a:spcBef>
                  <a:spcAft>
                    <a:spcPct val="0"/>
                  </a:spcAft>
                </a:pPr>
                <a:endParaRPr lang="en-US" dirty="0">
                  <a:solidFill>
                    <a:srgbClr val="33BD44"/>
                  </a:solidFill>
                  <a:latin typeface="Gotham Book"/>
                </a:endParaRPr>
              </a:p>
            </p:txBody>
          </p:sp>
          <p:sp>
            <p:nvSpPr>
              <p:cNvPr id="292" name="Freeform 10"/>
              <p:cNvSpPr>
                <a:spLocks noChangeArrowheads="1"/>
              </p:cNvSpPr>
              <p:nvPr/>
            </p:nvSpPr>
            <p:spPr bwMode="auto">
              <a:xfrm>
                <a:off x="985981" y="1760378"/>
                <a:ext cx="88439" cy="87305"/>
              </a:xfrm>
              <a:custGeom>
                <a:avLst/>
                <a:gdLst>
                  <a:gd name="T0" fmla="*/ 251 w 342"/>
                  <a:gd name="T1" fmla="*/ 339 h 340"/>
                  <a:gd name="T2" fmla="*/ 341 w 342"/>
                  <a:gd name="T3" fmla="*/ 0 h 340"/>
                  <a:gd name="T4" fmla="*/ 0 w 342"/>
                  <a:gd name="T5" fmla="*/ 90 h 340"/>
                  <a:gd name="T6" fmla="*/ 251 w 342"/>
                  <a:gd name="T7" fmla="*/ 339 h 340"/>
                </a:gdLst>
                <a:ahLst/>
                <a:cxnLst>
                  <a:cxn ang="0">
                    <a:pos x="T0" y="T1"/>
                  </a:cxn>
                  <a:cxn ang="0">
                    <a:pos x="T2" y="T3"/>
                  </a:cxn>
                  <a:cxn ang="0">
                    <a:pos x="T4" y="T5"/>
                  </a:cxn>
                  <a:cxn ang="0">
                    <a:pos x="T6" y="T7"/>
                  </a:cxn>
                </a:cxnLst>
                <a:rect l="0" t="0" r="r" b="b"/>
                <a:pathLst>
                  <a:path w="342" h="340">
                    <a:moveTo>
                      <a:pt x="251" y="339"/>
                    </a:moveTo>
                    <a:lnTo>
                      <a:pt x="341" y="0"/>
                    </a:lnTo>
                    <a:lnTo>
                      <a:pt x="0" y="90"/>
                    </a:lnTo>
                    <a:lnTo>
                      <a:pt x="251" y="339"/>
                    </a:lnTo>
                  </a:path>
                </a:pathLst>
              </a:custGeom>
              <a:solidFill>
                <a:srgbClr val="4D4D4D"/>
              </a:solidFill>
              <a:ln w="3175">
                <a:solidFill>
                  <a:srgbClr val="4D4D4D"/>
                </a:solidFill>
              </a:ln>
              <a:effectLst/>
              <a:extLst/>
            </p:spPr>
            <p:txBody>
              <a:bodyPr wrap="none" anchor="ctr"/>
              <a:lstStyle/>
              <a:p>
                <a:pPr defTabSz="1049782" fontAlgn="base">
                  <a:spcBef>
                    <a:spcPct val="0"/>
                  </a:spcBef>
                  <a:spcAft>
                    <a:spcPct val="0"/>
                  </a:spcAft>
                </a:pPr>
                <a:endParaRPr lang="en-US" dirty="0">
                  <a:solidFill>
                    <a:srgbClr val="33BD44"/>
                  </a:solidFill>
                  <a:latin typeface="Gotham Book"/>
                </a:endParaRPr>
              </a:p>
            </p:txBody>
          </p:sp>
          <p:sp>
            <p:nvSpPr>
              <p:cNvPr id="293" name="Freeform 11"/>
              <p:cNvSpPr>
                <a:spLocks noChangeArrowheads="1"/>
              </p:cNvSpPr>
              <p:nvPr/>
            </p:nvSpPr>
            <p:spPr bwMode="auto">
              <a:xfrm>
                <a:off x="818173" y="1956531"/>
                <a:ext cx="57826" cy="139461"/>
              </a:xfrm>
              <a:custGeom>
                <a:avLst/>
                <a:gdLst>
                  <a:gd name="T0" fmla="*/ 222 w 224"/>
                  <a:gd name="T1" fmla="*/ 59 h 541"/>
                  <a:gd name="T2" fmla="*/ 148 w 224"/>
                  <a:gd name="T3" fmla="*/ 28 h 541"/>
                  <a:gd name="T4" fmla="*/ 0 w 224"/>
                  <a:gd name="T5" fmla="*/ 175 h 541"/>
                  <a:gd name="T6" fmla="*/ 0 w 224"/>
                  <a:gd name="T7" fmla="*/ 175 h 541"/>
                  <a:gd name="T8" fmla="*/ 0 w 224"/>
                  <a:gd name="T9" fmla="*/ 496 h 541"/>
                  <a:gd name="T10" fmla="*/ 44 w 224"/>
                  <a:gd name="T11" fmla="*/ 540 h 541"/>
                  <a:gd name="T12" fmla="*/ 180 w 224"/>
                  <a:gd name="T13" fmla="*/ 540 h 541"/>
                  <a:gd name="T14" fmla="*/ 223 w 224"/>
                  <a:gd name="T15" fmla="*/ 496 h 541"/>
                  <a:gd name="T16" fmla="*/ 223 w 224"/>
                  <a:gd name="T17" fmla="*/ 59 h 541"/>
                  <a:gd name="T18" fmla="*/ 222 w 224"/>
                  <a:gd name="T19" fmla="*/ 59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4" h="541">
                    <a:moveTo>
                      <a:pt x="222" y="59"/>
                    </a:moveTo>
                    <a:cubicBezTo>
                      <a:pt x="222" y="21"/>
                      <a:pt x="175" y="0"/>
                      <a:pt x="148" y="28"/>
                    </a:cubicBezTo>
                    <a:lnTo>
                      <a:pt x="0" y="175"/>
                    </a:lnTo>
                    <a:lnTo>
                      <a:pt x="0" y="175"/>
                    </a:lnTo>
                    <a:lnTo>
                      <a:pt x="0" y="496"/>
                    </a:lnTo>
                    <a:cubicBezTo>
                      <a:pt x="0" y="519"/>
                      <a:pt x="19" y="540"/>
                      <a:pt x="44" y="540"/>
                    </a:cubicBezTo>
                    <a:lnTo>
                      <a:pt x="180" y="540"/>
                    </a:lnTo>
                    <a:cubicBezTo>
                      <a:pt x="203" y="540"/>
                      <a:pt x="223" y="521"/>
                      <a:pt x="223" y="496"/>
                    </a:cubicBezTo>
                    <a:lnTo>
                      <a:pt x="223" y="59"/>
                    </a:lnTo>
                    <a:lnTo>
                      <a:pt x="222" y="59"/>
                    </a:lnTo>
                  </a:path>
                </a:pathLst>
              </a:custGeom>
              <a:solidFill>
                <a:srgbClr val="4D4D4D"/>
              </a:solidFill>
              <a:ln w="3175">
                <a:solidFill>
                  <a:srgbClr val="4D4D4D"/>
                </a:solidFill>
              </a:ln>
              <a:effectLst/>
              <a:extLst/>
            </p:spPr>
            <p:txBody>
              <a:bodyPr wrap="none" anchor="ctr"/>
              <a:lstStyle/>
              <a:p>
                <a:pPr defTabSz="1049782" fontAlgn="base">
                  <a:spcBef>
                    <a:spcPct val="0"/>
                  </a:spcBef>
                  <a:spcAft>
                    <a:spcPct val="0"/>
                  </a:spcAft>
                </a:pPr>
                <a:endParaRPr lang="en-US" dirty="0">
                  <a:solidFill>
                    <a:srgbClr val="33BD44"/>
                  </a:solidFill>
                  <a:latin typeface="Gotham Book"/>
                </a:endParaRPr>
              </a:p>
            </p:txBody>
          </p:sp>
          <p:sp>
            <p:nvSpPr>
              <p:cNvPr id="294" name="Freeform 12"/>
              <p:cNvSpPr>
                <a:spLocks noChangeArrowheads="1"/>
              </p:cNvSpPr>
              <p:nvPr/>
            </p:nvSpPr>
            <p:spPr bwMode="auto">
              <a:xfrm>
                <a:off x="743340" y="1949728"/>
                <a:ext cx="57826" cy="145130"/>
              </a:xfrm>
              <a:custGeom>
                <a:avLst/>
                <a:gdLst>
                  <a:gd name="T0" fmla="*/ 210 w 224"/>
                  <a:gd name="T1" fmla="*/ 118 h 565"/>
                  <a:gd name="T2" fmla="*/ 109 w 224"/>
                  <a:gd name="T3" fmla="*/ 18 h 565"/>
                  <a:gd name="T4" fmla="*/ 48 w 224"/>
                  <a:gd name="T5" fmla="*/ 18 h 565"/>
                  <a:gd name="T6" fmla="*/ 13 w 224"/>
                  <a:gd name="T7" fmla="*/ 53 h 565"/>
                  <a:gd name="T8" fmla="*/ 0 w 224"/>
                  <a:gd name="T9" fmla="*/ 83 h 565"/>
                  <a:gd name="T10" fmla="*/ 0 w 224"/>
                  <a:gd name="T11" fmla="*/ 520 h 565"/>
                  <a:gd name="T12" fmla="*/ 44 w 224"/>
                  <a:gd name="T13" fmla="*/ 564 h 565"/>
                  <a:gd name="T14" fmla="*/ 179 w 224"/>
                  <a:gd name="T15" fmla="*/ 564 h 565"/>
                  <a:gd name="T16" fmla="*/ 223 w 224"/>
                  <a:gd name="T17" fmla="*/ 520 h 565"/>
                  <a:gd name="T18" fmla="*/ 223 w 224"/>
                  <a:gd name="T19" fmla="*/ 149 h 565"/>
                  <a:gd name="T20" fmla="*/ 210 w 224"/>
                  <a:gd name="T21" fmla="*/ 118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565">
                    <a:moveTo>
                      <a:pt x="210" y="118"/>
                    </a:moveTo>
                    <a:lnTo>
                      <a:pt x="109" y="18"/>
                    </a:lnTo>
                    <a:cubicBezTo>
                      <a:pt x="92" y="0"/>
                      <a:pt x="66" y="0"/>
                      <a:pt x="48" y="18"/>
                    </a:cubicBezTo>
                    <a:lnTo>
                      <a:pt x="13" y="53"/>
                    </a:lnTo>
                    <a:cubicBezTo>
                      <a:pt x="4" y="61"/>
                      <a:pt x="0" y="71"/>
                      <a:pt x="0" y="83"/>
                    </a:cubicBezTo>
                    <a:lnTo>
                      <a:pt x="0" y="520"/>
                    </a:lnTo>
                    <a:cubicBezTo>
                      <a:pt x="0" y="544"/>
                      <a:pt x="19" y="564"/>
                      <a:pt x="44" y="564"/>
                    </a:cubicBezTo>
                    <a:lnTo>
                      <a:pt x="179" y="564"/>
                    </a:lnTo>
                    <a:cubicBezTo>
                      <a:pt x="203" y="564"/>
                      <a:pt x="223" y="545"/>
                      <a:pt x="223" y="520"/>
                    </a:cubicBezTo>
                    <a:lnTo>
                      <a:pt x="223" y="149"/>
                    </a:lnTo>
                    <a:cubicBezTo>
                      <a:pt x="222" y="137"/>
                      <a:pt x="217" y="127"/>
                      <a:pt x="210" y="118"/>
                    </a:cubicBezTo>
                  </a:path>
                </a:pathLst>
              </a:custGeom>
              <a:solidFill>
                <a:srgbClr val="4D4D4D"/>
              </a:solidFill>
              <a:ln w="3175">
                <a:solidFill>
                  <a:srgbClr val="4D4D4D"/>
                </a:solidFill>
              </a:ln>
              <a:effectLst/>
              <a:extLst/>
            </p:spPr>
            <p:txBody>
              <a:bodyPr wrap="none" anchor="ctr"/>
              <a:lstStyle/>
              <a:p>
                <a:pPr defTabSz="1049782" fontAlgn="base">
                  <a:spcBef>
                    <a:spcPct val="0"/>
                  </a:spcBef>
                  <a:spcAft>
                    <a:spcPct val="0"/>
                  </a:spcAft>
                </a:pPr>
                <a:endParaRPr lang="en-US" dirty="0">
                  <a:solidFill>
                    <a:srgbClr val="33BD44"/>
                  </a:solidFill>
                  <a:latin typeface="Gotham Book"/>
                </a:endParaRPr>
              </a:p>
            </p:txBody>
          </p:sp>
          <p:sp>
            <p:nvSpPr>
              <p:cNvPr id="295" name="Freeform 13"/>
              <p:cNvSpPr>
                <a:spLocks noChangeArrowheads="1"/>
              </p:cNvSpPr>
              <p:nvPr/>
            </p:nvSpPr>
            <p:spPr bwMode="auto">
              <a:xfrm>
                <a:off x="897542" y="1895305"/>
                <a:ext cx="57826" cy="199554"/>
              </a:xfrm>
              <a:custGeom>
                <a:avLst/>
                <a:gdLst>
                  <a:gd name="T0" fmla="*/ 179 w 224"/>
                  <a:gd name="T1" fmla="*/ 0 h 778"/>
                  <a:gd name="T2" fmla="*/ 125 w 224"/>
                  <a:gd name="T3" fmla="*/ 0 h 778"/>
                  <a:gd name="T4" fmla="*/ 95 w 224"/>
                  <a:gd name="T5" fmla="*/ 13 h 778"/>
                  <a:gd name="T6" fmla="*/ 13 w 224"/>
                  <a:gd name="T7" fmla="*/ 94 h 778"/>
                  <a:gd name="T8" fmla="*/ 0 w 224"/>
                  <a:gd name="T9" fmla="*/ 125 h 778"/>
                  <a:gd name="T10" fmla="*/ 0 w 224"/>
                  <a:gd name="T11" fmla="*/ 733 h 778"/>
                  <a:gd name="T12" fmla="*/ 44 w 224"/>
                  <a:gd name="T13" fmla="*/ 777 h 778"/>
                  <a:gd name="T14" fmla="*/ 179 w 224"/>
                  <a:gd name="T15" fmla="*/ 777 h 778"/>
                  <a:gd name="T16" fmla="*/ 223 w 224"/>
                  <a:gd name="T17" fmla="*/ 733 h 778"/>
                  <a:gd name="T18" fmla="*/ 223 w 224"/>
                  <a:gd name="T19" fmla="*/ 45 h 778"/>
                  <a:gd name="T20" fmla="*/ 179 w 224"/>
                  <a:gd name="T21" fmla="*/ 0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778">
                    <a:moveTo>
                      <a:pt x="179" y="0"/>
                    </a:moveTo>
                    <a:lnTo>
                      <a:pt x="125" y="0"/>
                    </a:lnTo>
                    <a:cubicBezTo>
                      <a:pt x="114" y="0"/>
                      <a:pt x="104" y="4"/>
                      <a:pt x="95" y="13"/>
                    </a:cubicBezTo>
                    <a:lnTo>
                      <a:pt x="13" y="94"/>
                    </a:lnTo>
                    <a:cubicBezTo>
                      <a:pt x="4" y="103"/>
                      <a:pt x="0" y="113"/>
                      <a:pt x="0" y="125"/>
                    </a:cubicBezTo>
                    <a:lnTo>
                      <a:pt x="0" y="733"/>
                    </a:lnTo>
                    <a:cubicBezTo>
                      <a:pt x="0" y="756"/>
                      <a:pt x="19" y="777"/>
                      <a:pt x="44" y="777"/>
                    </a:cubicBezTo>
                    <a:lnTo>
                      <a:pt x="179" y="777"/>
                    </a:lnTo>
                    <a:cubicBezTo>
                      <a:pt x="203" y="777"/>
                      <a:pt x="223" y="758"/>
                      <a:pt x="223" y="733"/>
                    </a:cubicBezTo>
                    <a:lnTo>
                      <a:pt x="223" y="45"/>
                    </a:lnTo>
                    <a:cubicBezTo>
                      <a:pt x="223" y="19"/>
                      <a:pt x="203" y="0"/>
                      <a:pt x="179" y="0"/>
                    </a:cubicBezTo>
                  </a:path>
                </a:pathLst>
              </a:custGeom>
              <a:solidFill>
                <a:srgbClr val="4D4D4D"/>
              </a:solidFill>
              <a:ln w="3175">
                <a:solidFill>
                  <a:srgbClr val="4D4D4D"/>
                </a:solidFill>
              </a:ln>
              <a:effectLst/>
              <a:extLst/>
            </p:spPr>
            <p:txBody>
              <a:bodyPr wrap="none" anchor="ctr"/>
              <a:lstStyle/>
              <a:p>
                <a:pPr defTabSz="1049782" fontAlgn="base">
                  <a:spcBef>
                    <a:spcPct val="0"/>
                  </a:spcBef>
                  <a:spcAft>
                    <a:spcPct val="0"/>
                  </a:spcAft>
                </a:pPr>
                <a:endParaRPr lang="en-US" dirty="0">
                  <a:solidFill>
                    <a:srgbClr val="33BD44"/>
                  </a:solidFill>
                  <a:latin typeface="Gotham Book"/>
                </a:endParaRPr>
              </a:p>
            </p:txBody>
          </p:sp>
          <p:sp>
            <p:nvSpPr>
              <p:cNvPr id="296" name="Freeform 14"/>
              <p:cNvSpPr>
                <a:spLocks noChangeArrowheads="1"/>
              </p:cNvSpPr>
              <p:nvPr/>
            </p:nvSpPr>
            <p:spPr bwMode="auto">
              <a:xfrm>
                <a:off x="975777" y="1885099"/>
                <a:ext cx="57825" cy="209759"/>
              </a:xfrm>
              <a:custGeom>
                <a:avLst/>
                <a:gdLst>
                  <a:gd name="T0" fmla="*/ 117 w 224"/>
                  <a:gd name="T1" fmla="*/ 41 h 817"/>
                  <a:gd name="T2" fmla="*/ 44 w 224"/>
                  <a:gd name="T3" fmla="*/ 41 h 817"/>
                  <a:gd name="T4" fmla="*/ 0 w 224"/>
                  <a:gd name="T5" fmla="*/ 84 h 817"/>
                  <a:gd name="T6" fmla="*/ 0 w 224"/>
                  <a:gd name="T7" fmla="*/ 772 h 817"/>
                  <a:gd name="T8" fmla="*/ 44 w 224"/>
                  <a:gd name="T9" fmla="*/ 816 h 817"/>
                  <a:gd name="T10" fmla="*/ 179 w 224"/>
                  <a:gd name="T11" fmla="*/ 816 h 817"/>
                  <a:gd name="T12" fmla="*/ 223 w 224"/>
                  <a:gd name="T13" fmla="*/ 772 h 817"/>
                  <a:gd name="T14" fmla="*/ 223 w 224"/>
                  <a:gd name="T15" fmla="*/ 58 h 817"/>
                  <a:gd name="T16" fmla="*/ 149 w 224"/>
                  <a:gd name="T17" fmla="*/ 28 h 817"/>
                  <a:gd name="T18" fmla="*/ 147 w 224"/>
                  <a:gd name="T19" fmla="*/ 29 h 817"/>
                  <a:gd name="T20" fmla="*/ 117 w 224"/>
                  <a:gd name="T21" fmla="*/ 41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817">
                    <a:moveTo>
                      <a:pt x="117" y="41"/>
                    </a:moveTo>
                    <a:lnTo>
                      <a:pt x="44" y="41"/>
                    </a:lnTo>
                    <a:cubicBezTo>
                      <a:pt x="21" y="41"/>
                      <a:pt x="0" y="60"/>
                      <a:pt x="0" y="84"/>
                    </a:cubicBezTo>
                    <a:lnTo>
                      <a:pt x="0" y="772"/>
                    </a:lnTo>
                    <a:cubicBezTo>
                      <a:pt x="0" y="796"/>
                      <a:pt x="19" y="816"/>
                      <a:pt x="44" y="816"/>
                    </a:cubicBezTo>
                    <a:lnTo>
                      <a:pt x="179" y="816"/>
                    </a:lnTo>
                    <a:cubicBezTo>
                      <a:pt x="203" y="816"/>
                      <a:pt x="223" y="797"/>
                      <a:pt x="223" y="772"/>
                    </a:cubicBezTo>
                    <a:lnTo>
                      <a:pt x="223" y="58"/>
                    </a:lnTo>
                    <a:cubicBezTo>
                      <a:pt x="223" y="20"/>
                      <a:pt x="177" y="0"/>
                      <a:pt x="149" y="28"/>
                    </a:cubicBezTo>
                    <a:lnTo>
                      <a:pt x="147" y="29"/>
                    </a:lnTo>
                    <a:cubicBezTo>
                      <a:pt x="140" y="36"/>
                      <a:pt x="128" y="41"/>
                      <a:pt x="117" y="41"/>
                    </a:cubicBezTo>
                  </a:path>
                </a:pathLst>
              </a:custGeom>
              <a:solidFill>
                <a:srgbClr val="4D4D4D"/>
              </a:solidFill>
              <a:ln w="3175">
                <a:solidFill>
                  <a:srgbClr val="4D4D4D"/>
                </a:solidFill>
              </a:ln>
              <a:effectLst/>
              <a:extLst/>
            </p:spPr>
            <p:txBody>
              <a:bodyPr wrap="none" anchor="ctr"/>
              <a:lstStyle/>
              <a:p>
                <a:pPr defTabSz="1049782" fontAlgn="base">
                  <a:spcBef>
                    <a:spcPct val="0"/>
                  </a:spcBef>
                  <a:spcAft>
                    <a:spcPct val="0"/>
                  </a:spcAft>
                </a:pPr>
                <a:endParaRPr lang="en-US" dirty="0">
                  <a:solidFill>
                    <a:srgbClr val="33BD44"/>
                  </a:solidFill>
                  <a:latin typeface="Gotham Book"/>
                </a:endParaRPr>
              </a:p>
            </p:txBody>
          </p:sp>
        </p:grpSp>
        <p:sp>
          <p:nvSpPr>
            <p:cNvPr id="365" name="NumberBall"/>
            <p:cNvSpPr>
              <a:spLocks noChangeArrowheads="1"/>
            </p:cNvSpPr>
            <p:nvPr/>
          </p:nvSpPr>
          <p:spPr bwMode="gray">
            <a:xfrm>
              <a:off x="3309913" y="2548724"/>
              <a:ext cx="265792" cy="265747"/>
            </a:xfrm>
            <a:prstGeom prst="ellipse">
              <a:avLst/>
            </a:prstGeom>
            <a:solidFill>
              <a:srgbClr val="B2B2B2"/>
            </a:solidFill>
            <a:ln w="22225" algn="ctr">
              <a:solidFill>
                <a:schemeClr val="bg1"/>
              </a:solidFill>
              <a:round/>
              <a:headEnd/>
              <a:tailEnd/>
            </a:ln>
            <a:effectLst>
              <a:outerShdw blurRad="63500" sx="102000" sy="102000" algn="ctr" rotWithShape="0">
                <a:prstClr val="black">
                  <a:alpha val="40000"/>
                </a:prstClr>
              </a:outerShdw>
            </a:effectLst>
          </p:spPr>
          <p:txBody>
            <a:bodyPr wrap="none" lIns="0" tIns="0" rIns="0" bIns="0" anchor="ctr"/>
            <a:lstStyle/>
            <a:p>
              <a:pPr algn="ctr" defTabSz="1049782" fontAlgn="base">
                <a:spcBef>
                  <a:spcPct val="0"/>
                </a:spcBef>
                <a:spcAft>
                  <a:spcPct val="0"/>
                </a:spcAft>
              </a:pPr>
              <a:r>
                <a:rPr lang="en-US" sz="1300" b="1" dirty="0" smtClean="0">
                  <a:solidFill>
                    <a:prstClr val="white"/>
                  </a:solidFill>
                  <a:cs typeface="Arial" pitchFamily="34" charset="0"/>
                </a:rPr>
                <a:t>3</a:t>
              </a:r>
              <a:endParaRPr lang="en-US" sz="1300" b="1" dirty="0">
                <a:solidFill>
                  <a:prstClr val="white"/>
                </a:solidFill>
                <a:cs typeface="Arial" pitchFamily="34" charset="0"/>
              </a:endParaRPr>
            </a:p>
          </p:txBody>
        </p:sp>
      </p:grpSp>
      <p:grpSp>
        <p:nvGrpSpPr>
          <p:cNvPr id="11" name="Group 108"/>
          <p:cNvGrpSpPr/>
          <p:nvPr/>
        </p:nvGrpSpPr>
        <p:grpSpPr>
          <a:xfrm>
            <a:off x="371405" y="1924472"/>
            <a:ext cx="3457222" cy="1218790"/>
            <a:chOff x="309538" y="2036672"/>
            <a:chExt cx="2881336" cy="1289851"/>
          </a:xfrm>
        </p:grpSpPr>
        <p:sp>
          <p:nvSpPr>
            <p:cNvPr id="31" name="Rounded Rectangle 30"/>
            <p:cNvSpPr/>
            <p:nvPr/>
          </p:nvSpPr>
          <p:spPr>
            <a:xfrm>
              <a:off x="457199" y="2036672"/>
              <a:ext cx="2733675" cy="1289851"/>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49782" fontAlgn="base">
                <a:spcBef>
                  <a:spcPct val="0"/>
                </a:spcBef>
                <a:spcAft>
                  <a:spcPct val="0"/>
                </a:spcAft>
              </a:pPr>
              <a:r>
                <a:rPr lang="en-US" sz="1600" b="1" dirty="0" smtClean="0">
                  <a:solidFill>
                    <a:srgbClr val="008FC8"/>
                  </a:solidFill>
                  <a:cs typeface="Arial" pitchFamily="34" charset="0"/>
                </a:rPr>
                <a:t>Connectivity</a:t>
              </a:r>
            </a:p>
            <a:p>
              <a:pPr algn="ctr" defTabSz="1049782" fontAlgn="base">
                <a:spcBef>
                  <a:spcPct val="0"/>
                </a:spcBef>
                <a:spcAft>
                  <a:spcPct val="0"/>
                </a:spcAft>
              </a:pPr>
              <a:r>
                <a:rPr lang="en-US" sz="1400" dirty="0" smtClean="0">
                  <a:solidFill>
                    <a:srgbClr val="008FC8"/>
                  </a:solidFill>
                </a:rPr>
                <a:t>Continuous connectivity will become critical differentiator between travel modes</a:t>
              </a:r>
              <a:endParaRPr lang="en-US" sz="1400" dirty="0" smtClean="0">
                <a:solidFill>
                  <a:srgbClr val="008FC8"/>
                </a:solidFill>
                <a:cs typeface="Arial" pitchFamily="34" charset="0"/>
              </a:endParaRPr>
            </a:p>
          </p:txBody>
        </p:sp>
        <p:sp>
          <p:nvSpPr>
            <p:cNvPr id="32" name="NumberBall"/>
            <p:cNvSpPr>
              <a:spLocks noChangeArrowheads="1"/>
            </p:cNvSpPr>
            <p:nvPr/>
          </p:nvSpPr>
          <p:spPr bwMode="gray">
            <a:xfrm>
              <a:off x="309538" y="2548724"/>
              <a:ext cx="265792" cy="265747"/>
            </a:xfrm>
            <a:prstGeom prst="ellipse">
              <a:avLst/>
            </a:prstGeom>
            <a:solidFill>
              <a:srgbClr val="B2B2B2"/>
            </a:solidFill>
            <a:ln w="22225" algn="ctr">
              <a:solidFill>
                <a:schemeClr val="bg1"/>
              </a:solidFill>
              <a:round/>
              <a:headEnd/>
              <a:tailEnd/>
            </a:ln>
            <a:effectLst>
              <a:outerShdw blurRad="63500" sx="102000" sy="102000" algn="ctr" rotWithShape="0">
                <a:prstClr val="black">
                  <a:alpha val="40000"/>
                </a:prstClr>
              </a:outerShdw>
            </a:effectLst>
          </p:spPr>
          <p:txBody>
            <a:bodyPr wrap="none" lIns="0" tIns="0" rIns="0" bIns="0" anchor="ctr"/>
            <a:lstStyle/>
            <a:p>
              <a:pPr algn="ctr" defTabSz="1049782" fontAlgn="base">
                <a:spcBef>
                  <a:spcPct val="0"/>
                </a:spcBef>
                <a:spcAft>
                  <a:spcPct val="0"/>
                </a:spcAft>
              </a:pPr>
              <a:r>
                <a:rPr lang="en-US" sz="1300" b="1" dirty="0" smtClean="0">
                  <a:solidFill>
                    <a:prstClr val="white"/>
                  </a:solidFill>
                  <a:cs typeface="Arial" pitchFamily="34" charset="0"/>
                </a:rPr>
                <a:t>1</a:t>
              </a:r>
              <a:endParaRPr lang="en-US" sz="1300" b="1" dirty="0">
                <a:solidFill>
                  <a:prstClr val="white"/>
                </a:solidFill>
                <a:cs typeface="Arial" pitchFamily="34" charset="0"/>
              </a:endParaRPr>
            </a:p>
          </p:txBody>
        </p:sp>
        <p:grpSp>
          <p:nvGrpSpPr>
            <p:cNvPr id="12" name="Group 143"/>
            <p:cNvGrpSpPr/>
            <p:nvPr/>
          </p:nvGrpSpPr>
          <p:grpSpPr>
            <a:xfrm>
              <a:off x="2776292" y="2036674"/>
              <a:ext cx="347406" cy="353569"/>
              <a:chOff x="6150885" y="2832101"/>
              <a:chExt cx="459456" cy="368300"/>
            </a:xfrm>
          </p:grpSpPr>
          <p:sp>
            <p:nvSpPr>
              <p:cNvPr id="457" name="Oval 32"/>
              <p:cNvSpPr>
                <a:spLocks noChangeArrowheads="1"/>
              </p:cNvSpPr>
              <p:nvPr/>
            </p:nvSpPr>
            <p:spPr bwMode="auto">
              <a:xfrm>
                <a:off x="6328591" y="3094515"/>
                <a:ext cx="105887" cy="105886"/>
              </a:xfrm>
              <a:prstGeom prst="ellipse">
                <a:avLst/>
              </a:prstGeom>
              <a:solidFill>
                <a:srgbClr val="4D4D4D"/>
              </a:solidFill>
              <a:ln w="0">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defTabSz="1049782" fontAlgn="base">
                  <a:spcBef>
                    <a:spcPct val="0"/>
                  </a:spcBef>
                  <a:spcAft>
                    <a:spcPct val="0"/>
                  </a:spcAft>
                </a:pPr>
                <a:endParaRPr lang="en-US" dirty="0">
                  <a:solidFill>
                    <a:srgbClr val="3C3732"/>
                  </a:solidFill>
                </a:endParaRPr>
              </a:p>
            </p:txBody>
          </p:sp>
          <p:sp>
            <p:nvSpPr>
              <p:cNvPr id="458" name="Freeform 33"/>
              <p:cNvSpPr>
                <a:spLocks/>
              </p:cNvSpPr>
              <p:nvPr/>
            </p:nvSpPr>
            <p:spPr bwMode="auto">
              <a:xfrm>
                <a:off x="6231911" y="2951798"/>
                <a:ext cx="299245" cy="146399"/>
              </a:xfrm>
              <a:custGeom>
                <a:avLst/>
                <a:gdLst/>
                <a:ahLst/>
                <a:cxnLst>
                  <a:cxn ang="0">
                    <a:pos x="2755" y="677"/>
                  </a:cxn>
                  <a:cxn ang="0">
                    <a:pos x="2731" y="654"/>
                  </a:cxn>
                  <a:cxn ang="0">
                    <a:pos x="2707" y="632"/>
                  </a:cxn>
                  <a:cxn ang="0">
                    <a:pos x="2694" y="621"/>
                  </a:cxn>
                  <a:cxn ang="0">
                    <a:pos x="311" y="677"/>
                  </a:cxn>
                  <a:cxn ang="0">
                    <a:pos x="235" y="753"/>
                  </a:cxn>
                  <a:cxn ang="0">
                    <a:pos x="129" y="859"/>
                  </a:cxn>
                  <a:cxn ang="0">
                    <a:pos x="130" y="1328"/>
                  </a:cxn>
                  <a:cxn ang="0">
                    <a:pos x="598" y="1329"/>
                  </a:cxn>
                  <a:cxn ang="0">
                    <a:pos x="781" y="1146"/>
                  </a:cxn>
                  <a:cxn ang="0">
                    <a:pos x="2285" y="1146"/>
                  </a:cxn>
                  <a:cxn ang="0">
                    <a:pos x="2417" y="1274"/>
                  </a:cxn>
                  <a:cxn ang="0">
                    <a:pos x="2882" y="1273"/>
                  </a:cxn>
                  <a:cxn ang="0">
                    <a:pos x="2978" y="1040"/>
                  </a:cxn>
                  <a:cxn ang="0">
                    <a:pos x="2883" y="809"/>
                  </a:cxn>
                  <a:cxn ang="0">
                    <a:pos x="2755" y="677"/>
                  </a:cxn>
                </a:cxnLst>
                <a:rect l="0" t="0" r="r" b="b"/>
                <a:pathLst>
                  <a:path w="2979" h="1458">
                    <a:moveTo>
                      <a:pt x="2755" y="677"/>
                    </a:moveTo>
                    <a:cubicBezTo>
                      <a:pt x="2747" y="669"/>
                      <a:pt x="2739" y="662"/>
                      <a:pt x="2731" y="654"/>
                    </a:cubicBezTo>
                    <a:lnTo>
                      <a:pt x="2707" y="632"/>
                    </a:lnTo>
                    <a:cubicBezTo>
                      <a:pt x="2703" y="628"/>
                      <a:pt x="2699" y="625"/>
                      <a:pt x="2694" y="621"/>
                    </a:cubicBezTo>
                    <a:cubicBezTo>
                      <a:pt x="2010" y="0"/>
                      <a:pt x="964" y="24"/>
                      <a:pt x="311" y="677"/>
                    </a:cubicBezTo>
                    <a:lnTo>
                      <a:pt x="235" y="753"/>
                    </a:lnTo>
                    <a:lnTo>
                      <a:pt x="129" y="859"/>
                    </a:lnTo>
                    <a:cubicBezTo>
                      <a:pt x="0" y="988"/>
                      <a:pt x="0" y="1199"/>
                      <a:pt x="130" y="1328"/>
                    </a:cubicBezTo>
                    <a:cubicBezTo>
                      <a:pt x="259" y="1458"/>
                      <a:pt x="469" y="1458"/>
                      <a:pt x="598" y="1329"/>
                    </a:cubicBezTo>
                    <a:lnTo>
                      <a:pt x="781" y="1146"/>
                    </a:lnTo>
                    <a:cubicBezTo>
                      <a:pt x="1196" y="731"/>
                      <a:pt x="1871" y="731"/>
                      <a:pt x="2285" y="1146"/>
                    </a:cubicBezTo>
                    <a:lnTo>
                      <a:pt x="2417" y="1274"/>
                    </a:lnTo>
                    <a:cubicBezTo>
                      <a:pt x="2545" y="1401"/>
                      <a:pt x="2753" y="1401"/>
                      <a:pt x="2882" y="1273"/>
                    </a:cubicBezTo>
                    <a:cubicBezTo>
                      <a:pt x="2944" y="1211"/>
                      <a:pt x="2978" y="1128"/>
                      <a:pt x="2978" y="1040"/>
                    </a:cubicBezTo>
                    <a:cubicBezTo>
                      <a:pt x="2979" y="953"/>
                      <a:pt x="2945" y="870"/>
                      <a:pt x="2883" y="809"/>
                    </a:cubicBezTo>
                    <a:lnTo>
                      <a:pt x="2755" y="677"/>
                    </a:lnTo>
                    <a:close/>
                  </a:path>
                </a:pathLst>
              </a:custGeom>
              <a:solidFill>
                <a:srgbClr val="4D4D4D"/>
              </a:solidFill>
              <a:ln w="0">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defTabSz="1049782" fontAlgn="base">
                  <a:spcBef>
                    <a:spcPct val="0"/>
                  </a:spcBef>
                  <a:spcAft>
                    <a:spcPct val="0"/>
                  </a:spcAft>
                </a:pPr>
                <a:endParaRPr lang="en-US" dirty="0">
                  <a:solidFill>
                    <a:srgbClr val="3C3732"/>
                  </a:solidFill>
                </a:endParaRPr>
              </a:p>
            </p:txBody>
          </p:sp>
          <p:sp>
            <p:nvSpPr>
              <p:cNvPr id="459" name="Freeform 34"/>
              <p:cNvSpPr>
                <a:spLocks/>
              </p:cNvSpPr>
              <p:nvPr/>
            </p:nvSpPr>
            <p:spPr bwMode="auto">
              <a:xfrm>
                <a:off x="6150885" y="2832101"/>
                <a:ext cx="459456" cy="183229"/>
              </a:xfrm>
              <a:custGeom>
                <a:avLst/>
                <a:gdLst/>
                <a:ahLst/>
                <a:cxnLst>
                  <a:cxn ang="0">
                    <a:pos x="4468" y="1216"/>
                  </a:cxn>
                  <a:cxn ang="0">
                    <a:pos x="4358" y="1106"/>
                  </a:cxn>
                  <a:cxn ang="0">
                    <a:pos x="4356" y="1105"/>
                  </a:cxn>
                  <a:cxn ang="0">
                    <a:pos x="4270" y="1018"/>
                  </a:cxn>
                  <a:cxn ang="0">
                    <a:pos x="4220" y="979"/>
                  </a:cxn>
                  <a:cxn ang="0">
                    <a:pos x="332" y="1068"/>
                  </a:cxn>
                  <a:cxn ang="0">
                    <a:pos x="316" y="1081"/>
                  </a:cxn>
                  <a:cxn ang="0">
                    <a:pos x="118" y="1280"/>
                  </a:cxn>
                  <a:cxn ang="0">
                    <a:pos x="119" y="1707"/>
                  </a:cxn>
                  <a:cxn ang="0">
                    <a:pos x="546" y="1708"/>
                  </a:cxn>
                  <a:cxn ang="0">
                    <a:pos x="744" y="1510"/>
                  </a:cxn>
                  <a:cxn ang="0">
                    <a:pos x="748" y="1506"/>
                  </a:cxn>
                  <a:cxn ang="0">
                    <a:pos x="3884" y="1488"/>
                  </a:cxn>
                  <a:cxn ang="0">
                    <a:pos x="4040" y="1645"/>
                  </a:cxn>
                  <a:cxn ang="0">
                    <a:pos x="4467" y="1643"/>
                  </a:cxn>
                  <a:cxn ang="0">
                    <a:pos x="4468" y="1216"/>
                  </a:cxn>
                </a:cxnLst>
                <a:rect l="0" t="0" r="r" b="b"/>
                <a:pathLst>
                  <a:path w="4585" h="1826">
                    <a:moveTo>
                      <a:pt x="4468" y="1216"/>
                    </a:moveTo>
                    <a:lnTo>
                      <a:pt x="4358" y="1106"/>
                    </a:lnTo>
                    <a:cubicBezTo>
                      <a:pt x="4357" y="1106"/>
                      <a:pt x="4357" y="1105"/>
                      <a:pt x="4356" y="1105"/>
                    </a:cubicBezTo>
                    <a:lnTo>
                      <a:pt x="4270" y="1018"/>
                    </a:lnTo>
                    <a:cubicBezTo>
                      <a:pt x="4254" y="1003"/>
                      <a:pt x="4238" y="990"/>
                      <a:pt x="4220" y="979"/>
                    </a:cubicBezTo>
                    <a:cubicBezTo>
                      <a:pt x="3106" y="0"/>
                      <a:pt x="1411" y="30"/>
                      <a:pt x="332" y="1068"/>
                    </a:cubicBezTo>
                    <a:cubicBezTo>
                      <a:pt x="327" y="1073"/>
                      <a:pt x="321" y="1076"/>
                      <a:pt x="316" y="1081"/>
                    </a:cubicBezTo>
                    <a:lnTo>
                      <a:pt x="118" y="1280"/>
                    </a:lnTo>
                    <a:cubicBezTo>
                      <a:pt x="0" y="1397"/>
                      <a:pt x="0" y="1589"/>
                      <a:pt x="119" y="1707"/>
                    </a:cubicBezTo>
                    <a:cubicBezTo>
                      <a:pt x="237" y="1825"/>
                      <a:pt x="428" y="1826"/>
                      <a:pt x="546" y="1708"/>
                    </a:cubicBezTo>
                    <a:lnTo>
                      <a:pt x="744" y="1510"/>
                    </a:lnTo>
                    <a:cubicBezTo>
                      <a:pt x="745" y="1508"/>
                      <a:pt x="747" y="1507"/>
                      <a:pt x="748" y="1506"/>
                    </a:cubicBezTo>
                    <a:cubicBezTo>
                      <a:pt x="1620" y="663"/>
                      <a:pt x="3004" y="658"/>
                      <a:pt x="3884" y="1488"/>
                    </a:cubicBezTo>
                    <a:lnTo>
                      <a:pt x="4040" y="1645"/>
                    </a:lnTo>
                    <a:cubicBezTo>
                      <a:pt x="4157" y="1762"/>
                      <a:pt x="4349" y="1762"/>
                      <a:pt x="4467" y="1643"/>
                    </a:cubicBezTo>
                    <a:cubicBezTo>
                      <a:pt x="4585" y="1525"/>
                      <a:pt x="4585" y="1334"/>
                      <a:pt x="4468" y="1216"/>
                    </a:cubicBezTo>
                    <a:close/>
                  </a:path>
                </a:pathLst>
              </a:custGeom>
              <a:solidFill>
                <a:srgbClr val="4D4D4D"/>
              </a:solidFill>
              <a:ln w="0">
                <a:solidFill>
                  <a:srgbClr val="4D4D4D"/>
                </a:solidFill>
                <a:prstDash val="solid"/>
                <a:round/>
                <a:headEnd/>
                <a:tailEnd/>
              </a:ln>
            </p:spPr>
            <p:txBody>
              <a:bodyPr vert="horz" wrap="square" lIns="91440" tIns="45720" rIns="91440" bIns="45720" numCol="1" anchor="t" anchorCtr="0" compatLnSpc="1">
                <a:prstTxWarp prst="textNoShape">
                  <a:avLst/>
                </a:prstTxWarp>
              </a:bodyPr>
              <a:lstStyle/>
              <a:p>
                <a:pPr defTabSz="1049782" fontAlgn="base">
                  <a:spcBef>
                    <a:spcPct val="0"/>
                  </a:spcBef>
                  <a:spcAft>
                    <a:spcPct val="0"/>
                  </a:spcAft>
                </a:pPr>
                <a:endParaRPr lang="en-US" dirty="0">
                  <a:solidFill>
                    <a:srgbClr val="3C3732"/>
                  </a:solidFill>
                </a:endParaRPr>
              </a:p>
            </p:txBody>
          </p:sp>
        </p:grpSp>
      </p:grpSp>
      <p:grpSp>
        <p:nvGrpSpPr>
          <p:cNvPr id="13" name="Group 111"/>
          <p:cNvGrpSpPr/>
          <p:nvPr/>
        </p:nvGrpSpPr>
        <p:grpSpPr>
          <a:xfrm>
            <a:off x="3971458" y="1924472"/>
            <a:ext cx="3439506" cy="1218790"/>
            <a:chOff x="6325054" y="2036672"/>
            <a:chExt cx="2866571" cy="1289851"/>
          </a:xfrm>
        </p:grpSpPr>
        <p:grpSp>
          <p:nvGrpSpPr>
            <p:cNvPr id="15" name="Group 110"/>
            <p:cNvGrpSpPr/>
            <p:nvPr/>
          </p:nvGrpSpPr>
          <p:grpSpPr>
            <a:xfrm>
              <a:off x="6457950" y="2036672"/>
              <a:ext cx="2733675" cy="1289851"/>
              <a:chOff x="6457950" y="2036672"/>
              <a:chExt cx="2733675" cy="1289851"/>
            </a:xfrm>
          </p:grpSpPr>
          <p:sp>
            <p:nvSpPr>
              <p:cNvPr id="34" name="Rounded Rectangle 33"/>
              <p:cNvSpPr/>
              <p:nvPr/>
            </p:nvSpPr>
            <p:spPr>
              <a:xfrm>
                <a:off x="6457950" y="2036672"/>
                <a:ext cx="2733675" cy="1289851"/>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defTabSz="1049782" fontAlgn="base">
                  <a:spcBef>
                    <a:spcPct val="0"/>
                  </a:spcBef>
                  <a:spcAft>
                    <a:spcPct val="0"/>
                  </a:spcAft>
                </a:pPr>
                <a:r>
                  <a:rPr lang="en-US" sz="1600" b="1" dirty="0" err="1" smtClean="0">
                    <a:solidFill>
                      <a:srgbClr val="008FC8"/>
                    </a:solidFill>
                    <a:cs typeface="Arial" pitchFamily="34" charset="0"/>
                  </a:rPr>
                  <a:t>IoT</a:t>
                </a:r>
                <a:r>
                  <a:rPr lang="en-US" sz="1600" b="1" dirty="0" smtClean="0">
                    <a:solidFill>
                      <a:srgbClr val="008FC8"/>
                    </a:solidFill>
                    <a:cs typeface="Arial" pitchFamily="34" charset="0"/>
                  </a:rPr>
                  <a:t> – Internet of Things</a:t>
                </a:r>
              </a:p>
              <a:p>
                <a:pPr algn="ctr" defTabSz="1049782" fontAlgn="base">
                  <a:spcBef>
                    <a:spcPct val="0"/>
                  </a:spcBef>
                  <a:spcAft>
                    <a:spcPct val="0"/>
                  </a:spcAft>
                </a:pPr>
                <a:r>
                  <a:rPr lang="en-US" sz="1400" dirty="0" smtClean="0">
                    <a:solidFill>
                      <a:srgbClr val="008FC8"/>
                    </a:solidFill>
                    <a:cs typeface="Arial" pitchFamily="34" charset="0"/>
                  </a:rPr>
                  <a:t> Connecting different objects to the internet opens a wide array of possibilities (e.g. sensors)</a:t>
                </a:r>
              </a:p>
            </p:txBody>
          </p:sp>
          <p:grpSp>
            <p:nvGrpSpPr>
              <p:cNvPr id="18" name="Group 147"/>
              <p:cNvGrpSpPr/>
              <p:nvPr/>
            </p:nvGrpSpPr>
            <p:grpSpPr>
              <a:xfrm>
                <a:off x="8783561" y="2079376"/>
                <a:ext cx="375851" cy="357894"/>
                <a:chOff x="563466" y="3981630"/>
                <a:chExt cx="580998" cy="435748"/>
              </a:xfrm>
            </p:grpSpPr>
            <p:sp>
              <p:nvSpPr>
                <p:cNvPr id="105" name="Freeform 156"/>
                <p:cNvSpPr>
                  <a:spLocks noChangeArrowheads="1"/>
                </p:cNvSpPr>
                <p:nvPr/>
              </p:nvSpPr>
              <p:spPr bwMode="auto">
                <a:xfrm>
                  <a:off x="760053" y="4130637"/>
                  <a:ext cx="186571" cy="21286"/>
                </a:xfrm>
                <a:custGeom>
                  <a:avLst/>
                  <a:gdLst>
                    <a:gd name="T0" fmla="*/ 35 w 656"/>
                    <a:gd name="T1" fmla="*/ 73 h 74"/>
                    <a:gd name="T2" fmla="*/ 620 w 656"/>
                    <a:gd name="T3" fmla="*/ 73 h 74"/>
                    <a:gd name="T4" fmla="*/ 655 w 656"/>
                    <a:gd name="T5" fmla="*/ 36 h 74"/>
                    <a:gd name="T6" fmla="*/ 620 w 656"/>
                    <a:gd name="T7" fmla="*/ 0 h 74"/>
                    <a:gd name="T8" fmla="*/ 35 w 656"/>
                    <a:gd name="T9" fmla="*/ 0 h 74"/>
                    <a:gd name="T10" fmla="*/ 0 w 656"/>
                    <a:gd name="T11" fmla="*/ 36 h 74"/>
                    <a:gd name="T12" fmla="*/ 35 w 656"/>
                    <a:gd name="T13" fmla="*/ 73 h 74"/>
                  </a:gdLst>
                  <a:ahLst/>
                  <a:cxnLst>
                    <a:cxn ang="0">
                      <a:pos x="T0" y="T1"/>
                    </a:cxn>
                    <a:cxn ang="0">
                      <a:pos x="T2" y="T3"/>
                    </a:cxn>
                    <a:cxn ang="0">
                      <a:pos x="T4" y="T5"/>
                    </a:cxn>
                    <a:cxn ang="0">
                      <a:pos x="T6" y="T7"/>
                    </a:cxn>
                    <a:cxn ang="0">
                      <a:pos x="T8" y="T9"/>
                    </a:cxn>
                    <a:cxn ang="0">
                      <a:pos x="T10" y="T11"/>
                    </a:cxn>
                    <a:cxn ang="0">
                      <a:pos x="T12" y="T13"/>
                    </a:cxn>
                  </a:cxnLst>
                  <a:rect l="0" t="0" r="r" b="b"/>
                  <a:pathLst>
                    <a:path w="656" h="74">
                      <a:moveTo>
                        <a:pt x="35" y="73"/>
                      </a:moveTo>
                      <a:lnTo>
                        <a:pt x="620" y="73"/>
                      </a:lnTo>
                      <a:cubicBezTo>
                        <a:pt x="639" y="73"/>
                        <a:pt x="655" y="55"/>
                        <a:pt x="655" y="36"/>
                      </a:cubicBezTo>
                      <a:cubicBezTo>
                        <a:pt x="655" y="17"/>
                        <a:pt x="639" y="0"/>
                        <a:pt x="620" y="0"/>
                      </a:cubicBezTo>
                      <a:lnTo>
                        <a:pt x="35" y="0"/>
                      </a:lnTo>
                      <a:cubicBezTo>
                        <a:pt x="16" y="0"/>
                        <a:pt x="0" y="17"/>
                        <a:pt x="0" y="36"/>
                      </a:cubicBezTo>
                      <a:cubicBezTo>
                        <a:pt x="0" y="55"/>
                        <a:pt x="16" y="73"/>
                        <a:pt x="35" y="73"/>
                      </a:cubicBez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C3732"/>
                    </a:solidFill>
                  </a:endParaRPr>
                </a:p>
              </p:txBody>
            </p:sp>
            <p:sp>
              <p:nvSpPr>
                <p:cNvPr id="106" name="Freeform 157"/>
                <p:cNvSpPr>
                  <a:spLocks noChangeArrowheads="1"/>
                </p:cNvSpPr>
                <p:nvPr/>
              </p:nvSpPr>
              <p:spPr bwMode="auto">
                <a:xfrm>
                  <a:off x="572231" y="3981630"/>
                  <a:ext cx="563468" cy="393175"/>
                </a:xfrm>
                <a:custGeom>
                  <a:avLst/>
                  <a:gdLst>
                    <a:gd name="T0" fmla="*/ 131 w 1983"/>
                    <a:gd name="T1" fmla="*/ 1385 h 1386"/>
                    <a:gd name="T2" fmla="*/ 624 w 1983"/>
                    <a:gd name="T3" fmla="*/ 1385 h 1386"/>
                    <a:gd name="T4" fmla="*/ 758 w 1983"/>
                    <a:gd name="T5" fmla="*/ 1249 h 1386"/>
                    <a:gd name="T6" fmla="*/ 758 w 1983"/>
                    <a:gd name="T7" fmla="*/ 1152 h 1386"/>
                    <a:gd name="T8" fmla="*/ 1224 w 1983"/>
                    <a:gd name="T9" fmla="*/ 1152 h 1386"/>
                    <a:gd name="T10" fmla="*/ 1224 w 1983"/>
                    <a:gd name="T11" fmla="*/ 1249 h 1386"/>
                    <a:gd name="T12" fmla="*/ 1360 w 1983"/>
                    <a:gd name="T13" fmla="*/ 1385 h 1386"/>
                    <a:gd name="T14" fmla="*/ 1852 w 1983"/>
                    <a:gd name="T15" fmla="*/ 1385 h 1386"/>
                    <a:gd name="T16" fmla="*/ 1982 w 1983"/>
                    <a:gd name="T17" fmla="*/ 1249 h 1386"/>
                    <a:gd name="T18" fmla="*/ 1982 w 1983"/>
                    <a:gd name="T19" fmla="*/ 894 h 1386"/>
                    <a:gd name="T20" fmla="*/ 1852 w 1983"/>
                    <a:gd name="T21" fmla="*/ 758 h 1386"/>
                    <a:gd name="T22" fmla="*/ 1618 w 1983"/>
                    <a:gd name="T23" fmla="*/ 758 h 1386"/>
                    <a:gd name="T24" fmla="*/ 1618 w 1983"/>
                    <a:gd name="T25" fmla="*/ 319 h 1386"/>
                    <a:gd name="T26" fmla="*/ 1539 w 1983"/>
                    <a:gd name="T27" fmla="*/ 233 h 1386"/>
                    <a:gd name="T28" fmla="*/ 1297 w 1983"/>
                    <a:gd name="T29" fmla="*/ 233 h 1386"/>
                    <a:gd name="T30" fmla="*/ 1297 w 1983"/>
                    <a:gd name="T31" fmla="*/ 105 h 1386"/>
                    <a:gd name="T32" fmla="*/ 1195 w 1983"/>
                    <a:gd name="T33" fmla="*/ 0 h 1386"/>
                    <a:gd name="T34" fmla="*/ 790 w 1983"/>
                    <a:gd name="T35" fmla="*/ 0 h 1386"/>
                    <a:gd name="T36" fmla="*/ 686 w 1983"/>
                    <a:gd name="T37" fmla="*/ 105 h 1386"/>
                    <a:gd name="T38" fmla="*/ 686 w 1983"/>
                    <a:gd name="T39" fmla="*/ 233 h 1386"/>
                    <a:gd name="T40" fmla="*/ 406 w 1983"/>
                    <a:gd name="T41" fmla="*/ 233 h 1386"/>
                    <a:gd name="T42" fmla="*/ 322 w 1983"/>
                    <a:gd name="T43" fmla="*/ 319 h 1386"/>
                    <a:gd name="T44" fmla="*/ 322 w 1983"/>
                    <a:gd name="T45" fmla="*/ 758 h 1386"/>
                    <a:gd name="T46" fmla="*/ 132 w 1983"/>
                    <a:gd name="T47" fmla="*/ 758 h 1386"/>
                    <a:gd name="T48" fmla="*/ 1 w 1983"/>
                    <a:gd name="T49" fmla="*/ 894 h 1386"/>
                    <a:gd name="T50" fmla="*/ 1 w 1983"/>
                    <a:gd name="T51" fmla="*/ 1249 h 1386"/>
                    <a:gd name="T52" fmla="*/ 131 w 1983"/>
                    <a:gd name="T53" fmla="*/ 1385 h 1386"/>
                    <a:gd name="T54" fmla="*/ 1880 w 1983"/>
                    <a:gd name="T55" fmla="*/ 1240 h 1386"/>
                    <a:gd name="T56" fmla="*/ 1852 w 1983"/>
                    <a:gd name="T57" fmla="*/ 1268 h 1386"/>
                    <a:gd name="T58" fmla="*/ 1355 w 1983"/>
                    <a:gd name="T59" fmla="*/ 1268 h 1386"/>
                    <a:gd name="T60" fmla="*/ 1328 w 1983"/>
                    <a:gd name="T61" fmla="*/ 1240 h 1386"/>
                    <a:gd name="T62" fmla="*/ 1328 w 1983"/>
                    <a:gd name="T63" fmla="*/ 889 h 1386"/>
                    <a:gd name="T64" fmla="*/ 1355 w 1983"/>
                    <a:gd name="T65" fmla="*/ 862 h 1386"/>
                    <a:gd name="T66" fmla="*/ 1852 w 1983"/>
                    <a:gd name="T67" fmla="*/ 862 h 1386"/>
                    <a:gd name="T68" fmla="*/ 1880 w 1983"/>
                    <a:gd name="T69" fmla="*/ 889 h 1386"/>
                    <a:gd name="T70" fmla="*/ 1880 w 1983"/>
                    <a:gd name="T71" fmla="*/ 1240 h 1386"/>
                    <a:gd name="T72" fmla="*/ 350 w 1983"/>
                    <a:gd name="T73" fmla="*/ 319 h 1386"/>
                    <a:gd name="T74" fmla="*/ 405 w 1983"/>
                    <a:gd name="T75" fmla="*/ 277 h 1386"/>
                    <a:gd name="T76" fmla="*/ 685 w 1983"/>
                    <a:gd name="T77" fmla="*/ 277 h 1386"/>
                    <a:gd name="T78" fmla="*/ 685 w 1983"/>
                    <a:gd name="T79" fmla="*/ 400 h 1386"/>
                    <a:gd name="T80" fmla="*/ 788 w 1983"/>
                    <a:gd name="T81" fmla="*/ 496 h 1386"/>
                    <a:gd name="T82" fmla="*/ 1195 w 1983"/>
                    <a:gd name="T83" fmla="*/ 496 h 1386"/>
                    <a:gd name="T84" fmla="*/ 1297 w 1983"/>
                    <a:gd name="T85" fmla="*/ 400 h 1386"/>
                    <a:gd name="T86" fmla="*/ 1297 w 1983"/>
                    <a:gd name="T87" fmla="*/ 277 h 1386"/>
                    <a:gd name="T88" fmla="*/ 1539 w 1983"/>
                    <a:gd name="T89" fmla="*/ 277 h 1386"/>
                    <a:gd name="T90" fmla="*/ 1589 w 1983"/>
                    <a:gd name="T91" fmla="*/ 319 h 1386"/>
                    <a:gd name="T92" fmla="*/ 1589 w 1983"/>
                    <a:gd name="T93" fmla="*/ 758 h 1386"/>
                    <a:gd name="T94" fmla="*/ 1360 w 1983"/>
                    <a:gd name="T95" fmla="*/ 758 h 1386"/>
                    <a:gd name="T96" fmla="*/ 1224 w 1983"/>
                    <a:gd name="T97" fmla="*/ 894 h 1386"/>
                    <a:gd name="T98" fmla="*/ 1224 w 1983"/>
                    <a:gd name="T99" fmla="*/ 1122 h 1386"/>
                    <a:gd name="T100" fmla="*/ 758 w 1983"/>
                    <a:gd name="T101" fmla="*/ 1122 h 1386"/>
                    <a:gd name="T102" fmla="*/ 758 w 1983"/>
                    <a:gd name="T103" fmla="*/ 894 h 1386"/>
                    <a:gd name="T104" fmla="*/ 624 w 1983"/>
                    <a:gd name="T105" fmla="*/ 758 h 1386"/>
                    <a:gd name="T106" fmla="*/ 350 w 1983"/>
                    <a:gd name="T107" fmla="*/ 758 h 1386"/>
                    <a:gd name="T108" fmla="*/ 350 w 1983"/>
                    <a:gd name="T109" fmla="*/ 319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83" h="1386">
                      <a:moveTo>
                        <a:pt x="131" y="1385"/>
                      </a:moveTo>
                      <a:lnTo>
                        <a:pt x="624" y="1385"/>
                      </a:lnTo>
                      <a:cubicBezTo>
                        <a:pt x="698" y="1385"/>
                        <a:pt x="758" y="1322"/>
                        <a:pt x="758" y="1249"/>
                      </a:cubicBezTo>
                      <a:lnTo>
                        <a:pt x="758" y="1152"/>
                      </a:lnTo>
                      <a:lnTo>
                        <a:pt x="1224" y="1152"/>
                      </a:lnTo>
                      <a:lnTo>
                        <a:pt x="1224" y="1249"/>
                      </a:lnTo>
                      <a:cubicBezTo>
                        <a:pt x="1224" y="1324"/>
                        <a:pt x="1285" y="1385"/>
                        <a:pt x="1360" y="1385"/>
                      </a:cubicBezTo>
                      <a:lnTo>
                        <a:pt x="1852" y="1385"/>
                      </a:lnTo>
                      <a:cubicBezTo>
                        <a:pt x="1927" y="1385"/>
                        <a:pt x="1982" y="1322"/>
                        <a:pt x="1982" y="1249"/>
                      </a:cubicBezTo>
                      <a:lnTo>
                        <a:pt x="1982" y="894"/>
                      </a:lnTo>
                      <a:cubicBezTo>
                        <a:pt x="1982" y="819"/>
                        <a:pt x="1927" y="758"/>
                        <a:pt x="1852" y="758"/>
                      </a:cubicBezTo>
                      <a:lnTo>
                        <a:pt x="1618" y="758"/>
                      </a:lnTo>
                      <a:lnTo>
                        <a:pt x="1618" y="319"/>
                      </a:lnTo>
                      <a:cubicBezTo>
                        <a:pt x="1618" y="273"/>
                        <a:pt x="1586" y="233"/>
                        <a:pt x="1539" y="233"/>
                      </a:cubicBezTo>
                      <a:lnTo>
                        <a:pt x="1297" y="233"/>
                      </a:lnTo>
                      <a:lnTo>
                        <a:pt x="1297" y="105"/>
                      </a:lnTo>
                      <a:cubicBezTo>
                        <a:pt x="1297" y="48"/>
                        <a:pt x="1252" y="0"/>
                        <a:pt x="1195" y="0"/>
                      </a:cubicBezTo>
                      <a:lnTo>
                        <a:pt x="790" y="0"/>
                      </a:lnTo>
                      <a:cubicBezTo>
                        <a:pt x="733" y="0"/>
                        <a:pt x="686" y="50"/>
                        <a:pt x="686" y="105"/>
                      </a:cubicBezTo>
                      <a:lnTo>
                        <a:pt x="686" y="233"/>
                      </a:lnTo>
                      <a:lnTo>
                        <a:pt x="406" y="233"/>
                      </a:lnTo>
                      <a:cubicBezTo>
                        <a:pt x="360" y="233"/>
                        <a:pt x="322" y="273"/>
                        <a:pt x="322" y="319"/>
                      </a:cubicBezTo>
                      <a:lnTo>
                        <a:pt x="322" y="758"/>
                      </a:lnTo>
                      <a:lnTo>
                        <a:pt x="132" y="758"/>
                      </a:lnTo>
                      <a:cubicBezTo>
                        <a:pt x="58" y="758"/>
                        <a:pt x="1" y="819"/>
                        <a:pt x="1" y="894"/>
                      </a:cubicBezTo>
                      <a:lnTo>
                        <a:pt x="1" y="1249"/>
                      </a:lnTo>
                      <a:cubicBezTo>
                        <a:pt x="0" y="1322"/>
                        <a:pt x="58" y="1385"/>
                        <a:pt x="131" y="1385"/>
                      </a:cubicBezTo>
                      <a:close/>
                      <a:moveTo>
                        <a:pt x="1880" y="1240"/>
                      </a:moveTo>
                      <a:cubicBezTo>
                        <a:pt x="1880" y="1257"/>
                        <a:pt x="1867" y="1268"/>
                        <a:pt x="1852" y="1268"/>
                      </a:cubicBezTo>
                      <a:lnTo>
                        <a:pt x="1355" y="1268"/>
                      </a:lnTo>
                      <a:cubicBezTo>
                        <a:pt x="1339" y="1268"/>
                        <a:pt x="1328" y="1255"/>
                        <a:pt x="1328" y="1240"/>
                      </a:cubicBezTo>
                      <a:lnTo>
                        <a:pt x="1328" y="889"/>
                      </a:lnTo>
                      <a:cubicBezTo>
                        <a:pt x="1328" y="873"/>
                        <a:pt x="1341" y="862"/>
                        <a:pt x="1355" y="862"/>
                      </a:cubicBezTo>
                      <a:lnTo>
                        <a:pt x="1852" y="862"/>
                      </a:lnTo>
                      <a:cubicBezTo>
                        <a:pt x="1868" y="862"/>
                        <a:pt x="1880" y="875"/>
                        <a:pt x="1880" y="889"/>
                      </a:cubicBezTo>
                      <a:lnTo>
                        <a:pt x="1880" y="1240"/>
                      </a:lnTo>
                      <a:close/>
                      <a:moveTo>
                        <a:pt x="350" y="319"/>
                      </a:moveTo>
                      <a:cubicBezTo>
                        <a:pt x="350" y="292"/>
                        <a:pt x="377" y="277"/>
                        <a:pt x="405" y="277"/>
                      </a:cubicBezTo>
                      <a:lnTo>
                        <a:pt x="685" y="277"/>
                      </a:lnTo>
                      <a:lnTo>
                        <a:pt x="685" y="400"/>
                      </a:lnTo>
                      <a:cubicBezTo>
                        <a:pt x="685" y="456"/>
                        <a:pt x="733" y="496"/>
                        <a:pt x="788" y="496"/>
                      </a:cubicBezTo>
                      <a:lnTo>
                        <a:pt x="1195" y="496"/>
                      </a:lnTo>
                      <a:cubicBezTo>
                        <a:pt x="1252" y="496"/>
                        <a:pt x="1297" y="455"/>
                        <a:pt x="1297" y="400"/>
                      </a:cubicBezTo>
                      <a:lnTo>
                        <a:pt x="1297" y="277"/>
                      </a:lnTo>
                      <a:lnTo>
                        <a:pt x="1539" y="277"/>
                      </a:lnTo>
                      <a:cubicBezTo>
                        <a:pt x="1567" y="277"/>
                        <a:pt x="1589" y="292"/>
                        <a:pt x="1589" y="319"/>
                      </a:cubicBezTo>
                      <a:lnTo>
                        <a:pt x="1589" y="758"/>
                      </a:lnTo>
                      <a:lnTo>
                        <a:pt x="1360" y="758"/>
                      </a:lnTo>
                      <a:cubicBezTo>
                        <a:pt x="1285" y="758"/>
                        <a:pt x="1224" y="819"/>
                        <a:pt x="1224" y="894"/>
                      </a:cubicBezTo>
                      <a:lnTo>
                        <a:pt x="1224" y="1122"/>
                      </a:lnTo>
                      <a:lnTo>
                        <a:pt x="758" y="1122"/>
                      </a:lnTo>
                      <a:lnTo>
                        <a:pt x="758" y="894"/>
                      </a:lnTo>
                      <a:cubicBezTo>
                        <a:pt x="758" y="819"/>
                        <a:pt x="698" y="758"/>
                        <a:pt x="624" y="758"/>
                      </a:cubicBezTo>
                      <a:lnTo>
                        <a:pt x="350" y="758"/>
                      </a:lnTo>
                      <a:lnTo>
                        <a:pt x="350" y="319"/>
                      </a:lnTo>
                      <a:close/>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C3732"/>
                    </a:solidFill>
                  </a:endParaRPr>
                </a:p>
              </p:txBody>
            </p:sp>
            <p:sp>
              <p:nvSpPr>
                <p:cNvPr id="107" name="Freeform 158"/>
                <p:cNvSpPr>
                  <a:spLocks noChangeArrowheads="1"/>
                </p:cNvSpPr>
                <p:nvPr/>
              </p:nvSpPr>
              <p:spPr bwMode="auto">
                <a:xfrm>
                  <a:off x="563466" y="4387327"/>
                  <a:ext cx="231648" cy="30051"/>
                </a:xfrm>
                <a:custGeom>
                  <a:avLst/>
                  <a:gdLst>
                    <a:gd name="T0" fmla="*/ 52 w 814"/>
                    <a:gd name="T1" fmla="*/ 103 h 104"/>
                    <a:gd name="T2" fmla="*/ 760 w 814"/>
                    <a:gd name="T3" fmla="*/ 103 h 104"/>
                    <a:gd name="T4" fmla="*/ 813 w 814"/>
                    <a:gd name="T5" fmla="*/ 51 h 104"/>
                    <a:gd name="T6" fmla="*/ 760 w 814"/>
                    <a:gd name="T7" fmla="*/ 0 h 104"/>
                    <a:gd name="T8" fmla="*/ 52 w 814"/>
                    <a:gd name="T9" fmla="*/ 0 h 104"/>
                    <a:gd name="T10" fmla="*/ 0 w 814"/>
                    <a:gd name="T11" fmla="*/ 51 h 104"/>
                    <a:gd name="T12" fmla="*/ 52 w 814"/>
                    <a:gd name="T13" fmla="*/ 103 h 104"/>
                  </a:gdLst>
                  <a:ahLst/>
                  <a:cxnLst>
                    <a:cxn ang="0">
                      <a:pos x="T0" y="T1"/>
                    </a:cxn>
                    <a:cxn ang="0">
                      <a:pos x="T2" y="T3"/>
                    </a:cxn>
                    <a:cxn ang="0">
                      <a:pos x="T4" y="T5"/>
                    </a:cxn>
                    <a:cxn ang="0">
                      <a:pos x="T6" y="T7"/>
                    </a:cxn>
                    <a:cxn ang="0">
                      <a:pos x="T8" y="T9"/>
                    </a:cxn>
                    <a:cxn ang="0">
                      <a:pos x="T10" y="T11"/>
                    </a:cxn>
                    <a:cxn ang="0">
                      <a:pos x="T12" y="T13"/>
                    </a:cxn>
                  </a:cxnLst>
                  <a:rect l="0" t="0" r="r" b="b"/>
                  <a:pathLst>
                    <a:path w="814" h="104">
                      <a:moveTo>
                        <a:pt x="52" y="103"/>
                      </a:moveTo>
                      <a:lnTo>
                        <a:pt x="760" y="103"/>
                      </a:lnTo>
                      <a:cubicBezTo>
                        <a:pt x="790" y="103"/>
                        <a:pt x="813" y="81"/>
                        <a:pt x="813" y="51"/>
                      </a:cubicBezTo>
                      <a:cubicBezTo>
                        <a:pt x="813" y="22"/>
                        <a:pt x="790" y="0"/>
                        <a:pt x="760" y="0"/>
                      </a:cubicBezTo>
                      <a:lnTo>
                        <a:pt x="52" y="0"/>
                      </a:lnTo>
                      <a:cubicBezTo>
                        <a:pt x="23" y="0"/>
                        <a:pt x="0" y="22"/>
                        <a:pt x="0" y="51"/>
                      </a:cubicBezTo>
                      <a:cubicBezTo>
                        <a:pt x="0" y="81"/>
                        <a:pt x="23" y="103"/>
                        <a:pt x="52" y="103"/>
                      </a:cubicBez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C3732"/>
                    </a:solidFill>
                  </a:endParaRPr>
                </a:p>
              </p:txBody>
            </p:sp>
            <p:sp>
              <p:nvSpPr>
                <p:cNvPr id="108" name="Freeform 159"/>
                <p:cNvSpPr>
                  <a:spLocks noChangeArrowheads="1"/>
                </p:cNvSpPr>
                <p:nvPr/>
              </p:nvSpPr>
              <p:spPr bwMode="auto">
                <a:xfrm>
                  <a:off x="912815" y="4387327"/>
                  <a:ext cx="231649" cy="30051"/>
                </a:xfrm>
                <a:custGeom>
                  <a:avLst/>
                  <a:gdLst>
                    <a:gd name="T0" fmla="*/ 53 w 815"/>
                    <a:gd name="T1" fmla="*/ 0 h 104"/>
                    <a:gd name="T2" fmla="*/ 0 w 815"/>
                    <a:gd name="T3" fmla="*/ 51 h 104"/>
                    <a:gd name="T4" fmla="*/ 53 w 815"/>
                    <a:gd name="T5" fmla="*/ 103 h 104"/>
                    <a:gd name="T6" fmla="*/ 761 w 815"/>
                    <a:gd name="T7" fmla="*/ 103 h 104"/>
                    <a:gd name="T8" fmla="*/ 814 w 815"/>
                    <a:gd name="T9" fmla="*/ 51 h 104"/>
                    <a:gd name="T10" fmla="*/ 761 w 815"/>
                    <a:gd name="T11" fmla="*/ 0 h 104"/>
                    <a:gd name="T12" fmla="*/ 53 w 815"/>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815" h="104">
                      <a:moveTo>
                        <a:pt x="53" y="0"/>
                      </a:moveTo>
                      <a:cubicBezTo>
                        <a:pt x="24" y="0"/>
                        <a:pt x="0" y="22"/>
                        <a:pt x="0" y="51"/>
                      </a:cubicBezTo>
                      <a:cubicBezTo>
                        <a:pt x="0" y="81"/>
                        <a:pt x="24" y="103"/>
                        <a:pt x="53" y="103"/>
                      </a:cubicBezTo>
                      <a:lnTo>
                        <a:pt x="761" y="103"/>
                      </a:lnTo>
                      <a:cubicBezTo>
                        <a:pt x="790" y="103"/>
                        <a:pt x="814" y="81"/>
                        <a:pt x="814" y="51"/>
                      </a:cubicBezTo>
                      <a:cubicBezTo>
                        <a:pt x="814" y="22"/>
                        <a:pt x="790" y="0"/>
                        <a:pt x="761" y="0"/>
                      </a:cubicBezTo>
                      <a:lnTo>
                        <a:pt x="53" y="0"/>
                      </a:lnTo>
                    </a:path>
                  </a:pathLst>
                </a:custGeom>
                <a:solidFill>
                  <a:srgbClr val="4D4D4D"/>
                </a:solidFill>
                <a:ln>
                  <a:solidFill>
                    <a:srgbClr val="4D4D4D"/>
                  </a:solid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049782" fontAlgn="base">
                    <a:spcBef>
                      <a:spcPct val="0"/>
                    </a:spcBef>
                    <a:spcAft>
                      <a:spcPct val="0"/>
                    </a:spcAft>
                  </a:pPr>
                  <a:endParaRPr lang="en-US" dirty="0">
                    <a:solidFill>
                      <a:srgbClr val="3C3732"/>
                    </a:solidFill>
                  </a:endParaRPr>
                </a:p>
              </p:txBody>
            </p:sp>
          </p:grpSp>
        </p:grpSp>
        <p:sp>
          <p:nvSpPr>
            <p:cNvPr id="41" name="NumberBall"/>
            <p:cNvSpPr>
              <a:spLocks noChangeArrowheads="1"/>
            </p:cNvSpPr>
            <p:nvPr/>
          </p:nvSpPr>
          <p:spPr bwMode="gray">
            <a:xfrm>
              <a:off x="6325054" y="2548724"/>
              <a:ext cx="265792" cy="265747"/>
            </a:xfrm>
            <a:prstGeom prst="ellipse">
              <a:avLst/>
            </a:prstGeom>
            <a:solidFill>
              <a:srgbClr val="B2B2B2"/>
            </a:solidFill>
            <a:ln w="22225" algn="ctr">
              <a:solidFill>
                <a:schemeClr val="bg1"/>
              </a:solidFill>
              <a:round/>
              <a:headEnd/>
              <a:tailEnd/>
            </a:ln>
            <a:effectLst>
              <a:outerShdw blurRad="63500" sx="102000" sy="102000" algn="ctr" rotWithShape="0">
                <a:prstClr val="black">
                  <a:alpha val="40000"/>
                </a:prstClr>
              </a:outerShdw>
            </a:effectLst>
          </p:spPr>
          <p:txBody>
            <a:bodyPr wrap="none" lIns="0" tIns="0" rIns="0" bIns="0" anchor="ctr"/>
            <a:lstStyle/>
            <a:p>
              <a:pPr algn="ctr" defTabSz="1049782" fontAlgn="base">
                <a:spcBef>
                  <a:spcPct val="0"/>
                </a:spcBef>
                <a:spcAft>
                  <a:spcPct val="0"/>
                </a:spcAft>
              </a:pPr>
              <a:r>
                <a:rPr lang="en-US" sz="1300" b="1" dirty="0" smtClean="0">
                  <a:solidFill>
                    <a:prstClr val="white"/>
                  </a:solidFill>
                  <a:cs typeface="Arial" pitchFamily="34" charset="0"/>
                </a:rPr>
                <a:t>2</a:t>
              </a:r>
              <a:endParaRPr lang="en-US" sz="1300" b="1" dirty="0">
                <a:solidFill>
                  <a:prstClr val="white"/>
                </a:solidFill>
                <a:cs typeface="Arial" pitchFamily="34" charset="0"/>
              </a:endParaRPr>
            </a:p>
          </p:txBody>
        </p:sp>
      </p:gr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Object 48" hidden="1"/>
          <p:cNvGraphicFramePr>
            <a:graphicFrameLocks noChangeAspect="1"/>
          </p:cNvGraphicFramePr>
          <p:nvPr/>
        </p:nvGraphicFramePr>
        <p:xfrm>
          <a:off x="1905" y="1501"/>
          <a:ext cx="1904" cy="1500"/>
        </p:xfrm>
        <a:graphic>
          <a:graphicData uri="http://schemas.openxmlformats.org/presentationml/2006/ole">
            <p:oleObj spid="_x0000_s969766" name="think-cell Slide" r:id="rId10" imgW="360" imgH="360" progId="">
              <p:embed/>
            </p:oleObj>
          </a:graphicData>
        </a:graphic>
      </p:graphicFrame>
      <p:sp>
        <p:nvSpPr>
          <p:cNvPr id="48" name="Rectangle 47" hidden="1"/>
          <p:cNvSpPr/>
          <p:nvPr>
            <p:custDataLst>
              <p:tags r:id="rId2"/>
            </p:custDataLst>
          </p:nvPr>
        </p:nvSpPr>
        <p:spPr bwMode="gray">
          <a:xfrm>
            <a:off x="0" y="0"/>
            <a:ext cx="190479" cy="150004"/>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1000">
              <a:latin typeface="Calibri"/>
              <a:sym typeface="Calibri"/>
            </a:endParaRPr>
          </a:p>
        </p:txBody>
      </p:sp>
      <p:sp>
        <p:nvSpPr>
          <p:cNvPr id="5" name="Rounded Rectangle 4"/>
          <p:cNvSpPr/>
          <p:nvPr/>
        </p:nvSpPr>
        <p:spPr>
          <a:xfrm>
            <a:off x="548580" y="3324660"/>
            <a:ext cx="3104839" cy="1584134"/>
          </a:xfrm>
          <a:prstGeom prst="roundRect">
            <a:avLst/>
          </a:prstGeom>
          <a:ln/>
        </p:spPr>
        <p:style>
          <a:lnRef idx="2">
            <a:schemeClr val="accent1"/>
          </a:lnRef>
          <a:fillRef idx="1">
            <a:schemeClr val="lt1"/>
          </a:fillRef>
          <a:effectRef idx="0">
            <a:schemeClr val="accent1"/>
          </a:effectRef>
          <a:fontRef idx="minor">
            <a:schemeClr val="dk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4" name="Rounded Rectangle 3"/>
          <p:cNvSpPr/>
          <p:nvPr/>
        </p:nvSpPr>
        <p:spPr>
          <a:xfrm>
            <a:off x="548580" y="4947176"/>
            <a:ext cx="3104839" cy="1222489"/>
          </a:xfrm>
          <a:prstGeom prst="roundRect">
            <a:avLst/>
          </a:prstGeom>
          <a:ln/>
        </p:spPr>
        <p:style>
          <a:lnRef idx="2">
            <a:schemeClr val="accent1"/>
          </a:lnRef>
          <a:fillRef idx="1">
            <a:schemeClr val="lt1"/>
          </a:fillRef>
          <a:effectRef idx="0">
            <a:schemeClr val="accent1"/>
          </a:effectRef>
          <a:fontRef idx="minor">
            <a:schemeClr val="dk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6" name="Rounded Rectangle 5"/>
          <p:cNvSpPr/>
          <p:nvPr/>
        </p:nvSpPr>
        <p:spPr>
          <a:xfrm>
            <a:off x="553973" y="1973955"/>
            <a:ext cx="3099445" cy="1317042"/>
          </a:xfrm>
          <a:prstGeom prst="roundRect">
            <a:avLst/>
          </a:prstGeom>
          <a:ln/>
        </p:spPr>
        <p:style>
          <a:lnRef idx="2">
            <a:schemeClr val="accent1"/>
          </a:lnRef>
          <a:fillRef idx="1">
            <a:schemeClr val="lt1"/>
          </a:fillRef>
          <a:effectRef idx="0">
            <a:schemeClr val="accent1"/>
          </a:effectRef>
          <a:fontRef idx="minor">
            <a:schemeClr val="dk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9" name="TextColumnContent"/>
          <p:cNvSpPr>
            <a:spLocks noChangeArrowheads="1"/>
          </p:cNvSpPr>
          <p:nvPr/>
        </p:nvSpPr>
        <p:spPr bwMode="gray">
          <a:xfrm>
            <a:off x="548611" y="1929054"/>
            <a:ext cx="3104808" cy="2197557"/>
          </a:xfrm>
          <a:prstGeom prst="rect">
            <a:avLst/>
          </a:prstGeom>
          <a:noFill/>
          <a:ln w="9525" algn="ctr">
            <a:noFill/>
            <a:miter lim="800000"/>
            <a:headEnd/>
            <a:tailEnd/>
          </a:ln>
          <a:effectLst/>
        </p:spPr>
        <p:txBody>
          <a:bodyPr lIns="0" tIns="91258" rIns="0" bIns="91258"/>
          <a:lstStyle/>
          <a:p>
            <a:pPr algn="ctr">
              <a:buClr>
                <a:srgbClr val="000000"/>
              </a:buClr>
              <a:buSzPct val="100000"/>
              <a:buFont typeface=""/>
            </a:pPr>
            <a:r>
              <a:rPr lang="en-US" sz="1200" b="1" dirty="0" smtClean="0">
                <a:solidFill>
                  <a:srgbClr val="DC6E00"/>
                </a:solidFill>
                <a:latin typeface="Arial"/>
                <a:cs typeface="Arial" pitchFamily="34" charset="0"/>
              </a:rPr>
              <a:t>More mobile phones </a:t>
            </a:r>
            <a:r>
              <a:rPr lang="en-US" sz="1200" b="1" dirty="0" smtClean="0">
                <a:solidFill>
                  <a:srgbClr val="000000"/>
                </a:solidFill>
                <a:latin typeface="Arial"/>
                <a:cs typeface="Arial" pitchFamily="34" charset="0"/>
              </a:rPr>
              <a:t>in 2014 then world population</a:t>
            </a:r>
          </a:p>
          <a:p>
            <a:pPr algn="ctr">
              <a:buClr>
                <a:srgbClr val="000000"/>
              </a:buClr>
              <a:buSzPct val="100000"/>
              <a:buFont typeface=""/>
            </a:pPr>
            <a:endParaRPr lang="en-US" sz="1200" b="1" dirty="0" smtClean="0">
              <a:solidFill>
                <a:srgbClr val="000000"/>
              </a:solidFill>
              <a:latin typeface="Arial"/>
              <a:cs typeface="Arial" pitchFamily="34" charset="0"/>
            </a:endParaRPr>
          </a:p>
          <a:p>
            <a:pPr marL="288342" lvl="1" indent="-174270">
              <a:buClr>
                <a:schemeClr val="tx2"/>
              </a:buClr>
              <a:buFontTx/>
              <a:buChar char="•"/>
            </a:pPr>
            <a:endParaRPr lang="en-US" sz="1400" b="1" dirty="0" smtClean="0">
              <a:solidFill>
                <a:srgbClr val="000000"/>
              </a:solidFill>
              <a:latin typeface="Arial" pitchFamily="34" charset="0"/>
              <a:cs typeface="Arial" pitchFamily="34" charset="0"/>
            </a:endParaRPr>
          </a:p>
          <a:p>
            <a:pPr marL="288342" lvl="1" indent="-174270">
              <a:buClr>
                <a:schemeClr val="tx2"/>
              </a:buClr>
              <a:buFontTx/>
              <a:buChar char="•"/>
            </a:pPr>
            <a:endParaRPr lang="en-US" sz="1400" b="1" dirty="0" smtClean="0">
              <a:solidFill>
                <a:srgbClr val="000000"/>
              </a:solidFill>
              <a:latin typeface="Arial" pitchFamily="34" charset="0"/>
              <a:cs typeface="Arial" pitchFamily="34" charset="0"/>
            </a:endParaRPr>
          </a:p>
          <a:p>
            <a:pPr marL="288342" lvl="1" indent="-174270">
              <a:buClr>
                <a:schemeClr val="tx2"/>
              </a:buClr>
              <a:buFontTx/>
              <a:buChar char="•"/>
            </a:pPr>
            <a:endParaRPr lang="en-US" sz="1400" b="1" dirty="0" smtClean="0">
              <a:solidFill>
                <a:srgbClr val="000000"/>
              </a:solidFill>
              <a:latin typeface="Arial" pitchFamily="34" charset="0"/>
              <a:cs typeface="Arial" pitchFamily="34" charset="0"/>
            </a:endParaRPr>
          </a:p>
          <a:p>
            <a:pPr algn="ctr">
              <a:buClr>
                <a:srgbClr val="000000"/>
              </a:buClr>
              <a:buSzPct val="100000"/>
              <a:buFont typeface=""/>
            </a:pPr>
            <a:endParaRPr lang="en-US" sz="600" b="1" dirty="0" smtClean="0">
              <a:solidFill>
                <a:srgbClr val="DC6E00"/>
              </a:solidFill>
              <a:latin typeface="Arial"/>
              <a:cs typeface="Arial" pitchFamily="34" charset="0"/>
            </a:endParaRPr>
          </a:p>
          <a:p>
            <a:pPr algn="ctr">
              <a:buClr>
                <a:srgbClr val="000000"/>
              </a:buClr>
              <a:buSzPct val="100000"/>
              <a:buFont typeface=""/>
            </a:pPr>
            <a:r>
              <a:rPr lang="en-US" sz="1200" b="1" dirty="0" smtClean="0">
                <a:solidFill>
                  <a:srgbClr val="DC6E00"/>
                </a:solidFill>
                <a:latin typeface="Arial"/>
                <a:cs typeface="Arial" pitchFamily="34" charset="0"/>
              </a:rPr>
              <a:t>Smart devices</a:t>
            </a:r>
            <a:r>
              <a:rPr lang="en-US" sz="1200" b="1" baseline="30000" dirty="0" smtClean="0">
                <a:solidFill>
                  <a:srgbClr val="DC6E00"/>
                </a:solidFill>
                <a:latin typeface="Arial"/>
                <a:cs typeface="Arial" pitchFamily="34" charset="0"/>
              </a:rPr>
              <a:t>1</a:t>
            </a:r>
            <a:r>
              <a:rPr lang="en-US" sz="1200" b="1" dirty="0" smtClean="0">
                <a:solidFill>
                  <a:srgbClr val="000000"/>
                </a:solidFill>
                <a:latin typeface="Arial"/>
                <a:cs typeface="Arial" pitchFamily="34" charset="0"/>
              </a:rPr>
              <a:t> of total mobile</a:t>
            </a:r>
          </a:p>
          <a:p>
            <a:pPr algn="ctr">
              <a:buClr>
                <a:srgbClr val="000000"/>
              </a:buClr>
              <a:buSzPct val="100000"/>
              <a:buFont typeface=""/>
            </a:pPr>
            <a:r>
              <a:rPr lang="en-US" sz="1200" b="1" dirty="0" smtClean="0">
                <a:solidFill>
                  <a:srgbClr val="000000"/>
                </a:solidFill>
                <a:latin typeface="Arial"/>
                <a:cs typeface="Arial" pitchFamily="34" charset="0"/>
              </a:rPr>
              <a:t> devices will continue to rise </a:t>
            </a:r>
          </a:p>
          <a:p>
            <a:pPr marL="288342" lvl="1" indent="-174270">
              <a:buClr>
                <a:schemeClr val="tx2"/>
              </a:buClr>
              <a:buFontTx/>
              <a:buChar char="•"/>
            </a:pPr>
            <a:endParaRPr lang="en-US" sz="1400" b="1" dirty="0" smtClean="0">
              <a:solidFill>
                <a:srgbClr val="000000"/>
              </a:solidFill>
              <a:latin typeface="Arial" pitchFamily="34" charset="0"/>
              <a:cs typeface="Arial" pitchFamily="34" charset="0"/>
            </a:endParaRPr>
          </a:p>
          <a:p>
            <a:pPr marL="288342" lvl="1" indent="-174270">
              <a:buClr>
                <a:schemeClr val="tx2"/>
              </a:buClr>
              <a:buFontTx/>
              <a:buChar char="•"/>
            </a:pPr>
            <a:endParaRPr lang="en-US" sz="1400" b="1" dirty="0" smtClean="0">
              <a:solidFill>
                <a:srgbClr val="000000"/>
              </a:solidFill>
              <a:latin typeface="Arial" pitchFamily="34" charset="0"/>
              <a:cs typeface="Arial" pitchFamily="34" charset="0"/>
            </a:endParaRPr>
          </a:p>
          <a:p>
            <a:pPr marL="288342" lvl="1" indent="-174270">
              <a:buClr>
                <a:schemeClr val="tx2"/>
              </a:buClr>
              <a:buFontTx/>
              <a:buChar char="•"/>
            </a:pPr>
            <a:endParaRPr lang="en-US" sz="1400" b="1" dirty="0" smtClean="0">
              <a:solidFill>
                <a:srgbClr val="000000"/>
              </a:solidFill>
              <a:latin typeface="Arial" pitchFamily="34" charset="0"/>
              <a:cs typeface="Arial" pitchFamily="34" charset="0"/>
            </a:endParaRPr>
          </a:p>
          <a:p>
            <a:pPr marL="288342" lvl="1" indent="-174270">
              <a:buClr>
                <a:schemeClr val="tx2"/>
              </a:buClr>
              <a:buFontTx/>
              <a:buChar char="•"/>
            </a:pPr>
            <a:endParaRPr lang="en-US" sz="1400" b="1" dirty="0" smtClean="0">
              <a:solidFill>
                <a:srgbClr val="000000"/>
              </a:solidFill>
              <a:latin typeface="Arial" pitchFamily="34" charset="0"/>
              <a:cs typeface="Arial" pitchFamily="34" charset="0"/>
            </a:endParaRPr>
          </a:p>
          <a:p>
            <a:pPr marL="288342" lvl="1" indent="-174270">
              <a:buClr>
                <a:schemeClr val="tx2"/>
              </a:buClr>
              <a:buFontTx/>
              <a:buChar char="•"/>
            </a:pPr>
            <a:endParaRPr lang="en-US" sz="1400" b="1" dirty="0" smtClean="0">
              <a:solidFill>
                <a:srgbClr val="000000"/>
              </a:solidFill>
              <a:latin typeface="Arial" pitchFamily="34" charset="0"/>
              <a:cs typeface="Arial" pitchFamily="34" charset="0"/>
            </a:endParaRPr>
          </a:p>
          <a:p>
            <a:pPr algn="ctr">
              <a:buClr>
                <a:srgbClr val="000000"/>
              </a:buClr>
              <a:buSzPct val="100000"/>
              <a:buFont typeface=""/>
            </a:pPr>
            <a:endParaRPr lang="en-US" sz="200" b="1" dirty="0" smtClean="0">
              <a:solidFill>
                <a:srgbClr val="DC6E00"/>
              </a:solidFill>
              <a:latin typeface="Arial"/>
              <a:cs typeface="Arial" pitchFamily="34" charset="0"/>
            </a:endParaRPr>
          </a:p>
          <a:p>
            <a:pPr algn="ctr">
              <a:buClr>
                <a:srgbClr val="000000"/>
              </a:buClr>
              <a:buSzPct val="100000"/>
              <a:buFont typeface=""/>
            </a:pPr>
            <a:endParaRPr lang="en-US" sz="1400" b="1" dirty="0" smtClean="0">
              <a:solidFill>
                <a:srgbClr val="DC6E00"/>
              </a:solidFill>
              <a:latin typeface="Arial"/>
              <a:cs typeface="Arial" pitchFamily="34" charset="0"/>
            </a:endParaRPr>
          </a:p>
          <a:p>
            <a:pPr algn="ctr">
              <a:buClr>
                <a:srgbClr val="000000"/>
              </a:buClr>
              <a:buSzPct val="100000"/>
              <a:buFont typeface=""/>
            </a:pPr>
            <a:r>
              <a:rPr lang="en-US" sz="1200" b="1" dirty="0" smtClean="0">
                <a:solidFill>
                  <a:srgbClr val="DC6E00"/>
                </a:solidFill>
                <a:latin typeface="Arial"/>
                <a:cs typeface="Arial" pitchFamily="34" charset="0"/>
              </a:rPr>
              <a:t>Mobile data traffic</a:t>
            </a:r>
            <a:r>
              <a:rPr lang="en-US" sz="1200" b="1" dirty="0" smtClean="0">
                <a:solidFill>
                  <a:srgbClr val="000000"/>
                </a:solidFill>
                <a:latin typeface="Arial"/>
                <a:cs typeface="Arial" pitchFamily="34" charset="0"/>
              </a:rPr>
              <a:t> </a:t>
            </a:r>
            <a:r>
              <a:rPr lang="en-US" sz="1200" b="1" dirty="0" smtClean="0">
                <a:solidFill>
                  <a:srgbClr val="000000"/>
                </a:solidFill>
                <a:cs typeface="Arial" pitchFamily="34" charset="0"/>
              </a:rPr>
              <a:t>is now</a:t>
            </a:r>
            <a:endParaRPr lang="en-US" sz="1200" b="1" dirty="0" smtClean="0">
              <a:solidFill>
                <a:srgbClr val="000000"/>
              </a:solidFill>
              <a:latin typeface="Arial"/>
              <a:cs typeface="Arial" pitchFamily="34" charset="0"/>
            </a:endParaRPr>
          </a:p>
          <a:p>
            <a:pPr>
              <a:buClr>
                <a:srgbClr val="000000"/>
              </a:buClr>
              <a:buSzPct val="100000"/>
              <a:buFont typeface=""/>
            </a:pPr>
            <a:endParaRPr lang="en-US" sz="1400" b="1" dirty="0" smtClean="0">
              <a:solidFill>
                <a:srgbClr val="000000"/>
              </a:solidFill>
              <a:latin typeface="Arial"/>
              <a:cs typeface="Arial" pitchFamily="34" charset="0"/>
            </a:endParaRPr>
          </a:p>
          <a:p>
            <a:pPr>
              <a:buClr>
                <a:srgbClr val="000000"/>
              </a:buClr>
              <a:buSzPct val="100000"/>
              <a:buFont typeface=""/>
            </a:pPr>
            <a:endParaRPr lang="en-US" sz="1400" b="1" dirty="0" smtClean="0">
              <a:solidFill>
                <a:srgbClr val="000000"/>
              </a:solidFill>
              <a:latin typeface="Arial"/>
              <a:cs typeface="Arial" pitchFamily="34" charset="0"/>
            </a:endParaRPr>
          </a:p>
          <a:p>
            <a:pPr algn="ctr">
              <a:buClr>
                <a:srgbClr val="000000"/>
              </a:buClr>
              <a:buSzPct val="100000"/>
              <a:buFont typeface=""/>
            </a:pPr>
            <a:r>
              <a:rPr lang="en-US" sz="1200" b="1" dirty="0" smtClean="0">
                <a:solidFill>
                  <a:srgbClr val="000000"/>
                </a:solidFill>
                <a:latin typeface="Arial"/>
                <a:cs typeface="Arial" pitchFamily="34" charset="0"/>
              </a:rPr>
              <a:t>the size of the entire global </a:t>
            </a:r>
          </a:p>
          <a:p>
            <a:pPr algn="ctr">
              <a:buClr>
                <a:srgbClr val="000000"/>
              </a:buClr>
              <a:buSzPct val="100000"/>
              <a:buFont typeface=""/>
            </a:pPr>
            <a:r>
              <a:rPr lang="en-US" sz="1200" b="1" dirty="0" smtClean="0">
                <a:solidFill>
                  <a:srgbClr val="000000"/>
                </a:solidFill>
                <a:latin typeface="Arial"/>
                <a:cs typeface="Arial" pitchFamily="34" charset="0"/>
              </a:rPr>
              <a:t>internet in 2000</a:t>
            </a:r>
          </a:p>
          <a:p>
            <a:pPr marL="288342" lvl="1" indent="-174270">
              <a:buClr>
                <a:schemeClr val="tx2"/>
              </a:buClr>
              <a:buFontTx/>
              <a:buChar char="•"/>
            </a:pPr>
            <a:endParaRPr lang="en-US" sz="1400" b="1" dirty="0" smtClean="0">
              <a:solidFill>
                <a:srgbClr val="000000"/>
              </a:solidFill>
              <a:latin typeface="Arial" pitchFamily="34" charset="0"/>
              <a:cs typeface="Arial" pitchFamily="34" charset="0"/>
            </a:endParaRPr>
          </a:p>
          <a:p>
            <a:pPr marL="568748" lvl="2" indent="-166355">
              <a:buClr>
                <a:schemeClr val="tx2"/>
              </a:buClr>
              <a:buFont typeface="Arial" charset="0"/>
              <a:buChar char="–"/>
            </a:pPr>
            <a:endParaRPr lang="en-US" sz="1400" dirty="0" smtClean="0">
              <a:solidFill>
                <a:srgbClr val="000000"/>
              </a:solidFill>
              <a:latin typeface="Arial" pitchFamily="34" charset="0"/>
              <a:cs typeface="Arial" pitchFamily="34" charset="0"/>
            </a:endParaRPr>
          </a:p>
          <a:p>
            <a:pPr marL="288342" lvl="1" indent="-174270">
              <a:buClr>
                <a:srgbClr val="177B57"/>
              </a:buClr>
              <a:buSzPct val="100000"/>
              <a:buFont typeface="Arial"/>
              <a:buChar char="•"/>
            </a:pPr>
            <a:endParaRPr lang="en-US" sz="1400" dirty="0">
              <a:solidFill>
                <a:srgbClr val="000000"/>
              </a:solidFill>
              <a:latin typeface="Arial"/>
              <a:cs typeface="Arial" pitchFamily="34" charset="0"/>
            </a:endParaRPr>
          </a:p>
        </p:txBody>
      </p:sp>
      <p:sp>
        <p:nvSpPr>
          <p:cNvPr id="7" name="Title 1"/>
          <p:cNvSpPr txBox="1">
            <a:spLocks/>
          </p:cNvSpPr>
          <p:nvPr/>
        </p:nvSpPr>
        <p:spPr>
          <a:xfrm>
            <a:off x="548580" y="153075"/>
            <a:ext cx="10707986" cy="785785"/>
          </a:xfrm>
          <a:prstGeom prst="rect">
            <a:avLst/>
          </a:prstGeom>
          <a:noFill/>
          <a:ln>
            <a:noFill/>
          </a:ln>
        </p:spPr>
        <p:txBody>
          <a:bodyPr vert="horz" lIns="91266" tIns="45631" rIns="91266" bIns="45631" rtlCol="0" anchor="ctr">
            <a:noAutofit/>
          </a:bodyPr>
          <a:lstStyle/>
          <a:p>
            <a:pPr lvl="0" algn="r" defTabSz="912631">
              <a:spcBef>
                <a:spcPct val="0"/>
              </a:spcBef>
            </a:pPr>
            <a:r>
              <a:rPr lang="en-US" sz="4000" dirty="0" smtClean="0">
                <a:solidFill>
                  <a:schemeClr val="bg1"/>
                </a:solidFill>
                <a:latin typeface="+mj-lt"/>
                <a:ea typeface="+mj-ea"/>
                <a:cs typeface="+mj-cs"/>
              </a:rPr>
              <a:t>Why are we talking about digital now ?</a:t>
            </a:r>
            <a:endParaRPr lang="en-US" sz="4000" dirty="0">
              <a:solidFill>
                <a:schemeClr val="bg1"/>
              </a:solidFill>
              <a:latin typeface="+mj-lt"/>
              <a:ea typeface="+mj-ea"/>
              <a:cs typeface="+mj-cs"/>
            </a:endParaRPr>
          </a:p>
        </p:txBody>
      </p:sp>
      <p:sp>
        <p:nvSpPr>
          <p:cNvPr id="8" name="ColumnHeader"/>
          <p:cNvSpPr>
            <a:spLocks noChangeArrowheads="1"/>
          </p:cNvSpPr>
          <p:nvPr/>
        </p:nvSpPr>
        <p:spPr bwMode="gray">
          <a:xfrm>
            <a:off x="572862" y="1160182"/>
            <a:ext cx="3104808" cy="67674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0" tIns="91258" rIns="0" bIns="91258" anchor="b">
            <a:spAutoFit/>
          </a:bodyPr>
          <a:lstStyle/>
          <a:p>
            <a:pPr algn="ctr"/>
            <a:r>
              <a:rPr lang="en-US" sz="1600" b="1" dirty="0" smtClean="0">
                <a:solidFill>
                  <a:srgbClr val="000000"/>
                </a:solidFill>
                <a:latin typeface="Arial" pitchFamily="34" charset="0"/>
                <a:cs typeface="Arial" pitchFamily="34" charset="0"/>
              </a:rPr>
              <a:t>Devices spreading </a:t>
            </a:r>
          </a:p>
          <a:p>
            <a:pPr algn="ctr"/>
            <a:r>
              <a:rPr lang="en-US" sz="1600" b="1" dirty="0" smtClean="0">
                <a:solidFill>
                  <a:srgbClr val="000000"/>
                </a:solidFill>
                <a:latin typeface="Arial" pitchFamily="34" charset="0"/>
                <a:cs typeface="Arial" pitchFamily="34" charset="0"/>
              </a:rPr>
              <a:t>very fast</a:t>
            </a:r>
            <a:endParaRPr lang="en-US" sz="1600" b="1" dirty="0">
              <a:solidFill>
                <a:srgbClr val="000000"/>
              </a:solidFill>
              <a:latin typeface="Arial" pitchFamily="34" charset="0"/>
              <a:cs typeface="Arial" pitchFamily="34" charset="0"/>
            </a:endParaRPr>
          </a:p>
        </p:txBody>
      </p:sp>
      <p:sp>
        <p:nvSpPr>
          <p:cNvPr id="10" name="ColumnHeader"/>
          <p:cNvSpPr>
            <a:spLocks noChangeArrowheads="1"/>
          </p:cNvSpPr>
          <p:nvPr/>
        </p:nvSpPr>
        <p:spPr bwMode="gray">
          <a:xfrm>
            <a:off x="4322617" y="1181954"/>
            <a:ext cx="2637437" cy="67674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91258" tIns="91258" rIns="91258" bIns="91258" anchor="b">
            <a:spAutoFit/>
          </a:bodyPr>
          <a:lstStyle/>
          <a:p>
            <a:pPr algn="ctr"/>
            <a:r>
              <a:rPr lang="en-US" sz="1600" b="1" dirty="0" smtClean="0">
                <a:solidFill>
                  <a:srgbClr val="000000"/>
                </a:solidFill>
                <a:latin typeface="Arial" pitchFamily="34" charset="0"/>
                <a:cs typeface="Arial" pitchFamily="34" charset="0"/>
              </a:rPr>
              <a:t>Technology costs dropping</a:t>
            </a:r>
            <a:endParaRPr lang="en-US" sz="1600" b="1" dirty="0">
              <a:solidFill>
                <a:srgbClr val="000000"/>
              </a:solidFill>
              <a:latin typeface="Arial" pitchFamily="34" charset="0"/>
              <a:cs typeface="Arial" pitchFamily="34" charset="0"/>
            </a:endParaRPr>
          </a:p>
        </p:txBody>
      </p:sp>
      <p:sp>
        <p:nvSpPr>
          <p:cNvPr id="11" name="ColumnHeader"/>
          <p:cNvSpPr>
            <a:spLocks noChangeArrowheads="1"/>
          </p:cNvSpPr>
          <p:nvPr/>
        </p:nvSpPr>
        <p:spPr bwMode="gray">
          <a:xfrm>
            <a:off x="7868719" y="1197901"/>
            <a:ext cx="3104808" cy="67674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1258" tIns="91258" rIns="91258" bIns="91258" anchor="b">
            <a:spAutoFit/>
          </a:bodyPr>
          <a:lstStyle/>
          <a:p>
            <a:pPr algn="ctr"/>
            <a:r>
              <a:rPr lang="en-US" sz="1600" b="1" dirty="0" smtClean="0">
                <a:solidFill>
                  <a:srgbClr val="000000"/>
                </a:solidFill>
                <a:latin typeface="Arial" pitchFamily="34" charset="0"/>
                <a:cs typeface="Arial" pitchFamily="34" charset="0"/>
              </a:rPr>
              <a:t>Tech applications</a:t>
            </a:r>
          </a:p>
          <a:p>
            <a:pPr algn="ctr"/>
            <a:r>
              <a:rPr lang="en-US" sz="1600" b="1" dirty="0" smtClean="0">
                <a:solidFill>
                  <a:srgbClr val="000000"/>
                </a:solidFill>
                <a:latin typeface="Arial" pitchFamily="34" charset="0"/>
                <a:cs typeface="Arial" pitchFamily="34" charset="0"/>
              </a:rPr>
              <a:t> easier to use</a:t>
            </a:r>
            <a:endParaRPr lang="en-US" sz="1600" b="1" dirty="0">
              <a:solidFill>
                <a:srgbClr val="000000"/>
              </a:solidFill>
              <a:latin typeface="Arial" pitchFamily="34" charset="0"/>
              <a:cs typeface="Arial" pitchFamily="34" charset="0"/>
            </a:endParaRPr>
          </a:p>
        </p:txBody>
      </p:sp>
      <p:sp>
        <p:nvSpPr>
          <p:cNvPr id="12" name="BCG_FootNote_Box"/>
          <p:cNvSpPr txBox="1">
            <a:spLocks noChangeArrowheads="1"/>
          </p:cNvSpPr>
          <p:nvPr/>
        </p:nvSpPr>
        <p:spPr bwMode="auto">
          <a:xfrm>
            <a:off x="1084034" y="6147894"/>
            <a:ext cx="10420924" cy="310509"/>
          </a:xfrm>
          <a:prstGeom prst="rect">
            <a:avLst/>
          </a:prstGeom>
          <a:noFill/>
          <a:ln w="12700">
            <a:noFill/>
            <a:miter lim="800000"/>
            <a:headEnd/>
            <a:tailEnd/>
          </a:ln>
        </p:spPr>
        <p:txBody>
          <a:bodyPr lIns="0" tIns="0" rIns="0" bIns="0" anchor="b"/>
          <a:lstStyle/>
          <a:p>
            <a:pPr eaLnBrk="0" fontAlgn="base" hangingPunct="0">
              <a:lnSpc>
                <a:spcPct val="90000"/>
              </a:lnSpc>
              <a:spcBef>
                <a:spcPct val="0"/>
              </a:spcBef>
              <a:spcAft>
                <a:spcPct val="0"/>
              </a:spcAft>
            </a:pPr>
            <a:r>
              <a:rPr lang="en-US" sz="800" dirty="0" smtClean="0">
                <a:solidFill>
                  <a:srgbClr val="000000"/>
                </a:solidFill>
                <a:latin typeface="Arial" pitchFamily="34" charset="0"/>
                <a:cs typeface="Arial" pitchFamily="34" charset="0"/>
              </a:rPr>
              <a:t>1. Smart Devices: mobile connections that have advanced multi-media/computing capabilities with a minimum of 3G connectivity </a:t>
            </a:r>
            <a:endParaRPr lang="en-US" sz="800" dirty="0">
              <a:solidFill>
                <a:srgbClr val="000000"/>
              </a:solidFill>
              <a:latin typeface="Arial" pitchFamily="34" charset="0"/>
              <a:cs typeface="Arial" pitchFamily="34" charset="0"/>
            </a:endParaRPr>
          </a:p>
          <a:p>
            <a:pPr eaLnBrk="0" fontAlgn="base" hangingPunct="0">
              <a:lnSpc>
                <a:spcPct val="90000"/>
              </a:lnSpc>
              <a:spcBef>
                <a:spcPct val="0"/>
              </a:spcBef>
              <a:spcAft>
                <a:spcPct val="0"/>
              </a:spcAft>
            </a:pPr>
            <a:r>
              <a:rPr lang="en-US" sz="800" dirty="0" smtClean="0">
                <a:solidFill>
                  <a:srgbClr val="000000"/>
                </a:solidFill>
                <a:latin typeface="Arial" pitchFamily="34" charset="0"/>
                <a:cs typeface="Arial" pitchFamily="34" charset="0"/>
              </a:rPr>
              <a:t>Source</a:t>
            </a:r>
            <a:r>
              <a:rPr lang="en-US" sz="800" dirty="0">
                <a:solidFill>
                  <a:srgbClr val="000000"/>
                </a:solidFill>
                <a:latin typeface="Arial" pitchFamily="34" charset="0"/>
                <a:cs typeface="Arial" pitchFamily="34" charset="0"/>
              </a:rPr>
              <a:t>: </a:t>
            </a:r>
            <a:r>
              <a:rPr lang="en-US" sz="800" dirty="0" smtClean="0">
                <a:solidFill>
                  <a:srgbClr val="000000"/>
                </a:solidFill>
                <a:latin typeface="Arial" pitchFamily="34" charset="0"/>
                <a:cs typeface="Arial" pitchFamily="34" charset="0"/>
              </a:rPr>
              <a:t>BCG analysis; Cisco Visual Networking Index: Global Mobile Data Traffic  Forecast Update, 2014-2019</a:t>
            </a:r>
            <a:endParaRPr lang="en-US" sz="800" dirty="0">
              <a:solidFill>
                <a:srgbClr val="000000"/>
              </a:solidFill>
              <a:latin typeface="Arial" pitchFamily="34" charset="0"/>
              <a:cs typeface="Arial" pitchFamily="34" charset="0"/>
            </a:endParaRPr>
          </a:p>
        </p:txBody>
      </p:sp>
      <p:pic>
        <p:nvPicPr>
          <p:cNvPr id="13" name="Picture 12" descr="download.png"/>
          <p:cNvPicPr>
            <a:picLocks/>
          </p:cNvPicPr>
          <p:nvPr/>
        </p:nvPicPr>
        <p:blipFill>
          <a:blip r:embed="rId11" cstate="screen"/>
          <a:stretch>
            <a:fillRect/>
          </a:stretch>
        </p:blipFill>
        <p:spPr>
          <a:xfrm>
            <a:off x="921980" y="2485699"/>
            <a:ext cx="932585" cy="734420"/>
          </a:xfrm>
          <a:prstGeom prst="rect">
            <a:avLst/>
          </a:prstGeom>
        </p:spPr>
      </p:pic>
      <p:pic>
        <p:nvPicPr>
          <p:cNvPr id="14" name="Picture 13" descr="download (1).jpg"/>
          <p:cNvPicPr>
            <a:picLocks/>
          </p:cNvPicPr>
          <p:nvPr/>
        </p:nvPicPr>
        <p:blipFill>
          <a:blip r:embed="rId12" cstate="screen"/>
          <a:stretch>
            <a:fillRect/>
          </a:stretch>
        </p:blipFill>
        <p:spPr>
          <a:xfrm>
            <a:off x="2461155" y="2651326"/>
            <a:ext cx="540009" cy="425262"/>
          </a:xfrm>
          <a:prstGeom prst="rect">
            <a:avLst/>
          </a:prstGeom>
        </p:spPr>
      </p:pic>
      <p:grpSp>
        <p:nvGrpSpPr>
          <p:cNvPr id="2" name="Group 71"/>
          <p:cNvGrpSpPr/>
          <p:nvPr/>
        </p:nvGrpSpPr>
        <p:grpSpPr>
          <a:xfrm>
            <a:off x="1908485" y="2638430"/>
            <a:ext cx="388880" cy="425262"/>
            <a:chOff x="1727060" y="3055785"/>
            <a:chExt cx="324102" cy="450057"/>
          </a:xfrm>
        </p:grpSpPr>
        <p:cxnSp>
          <p:nvCxnSpPr>
            <p:cNvPr id="16" name="Straight Connector 15"/>
            <p:cNvCxnSpPr/>
            <p:nvPr/>
          </p:nvCxnSpPr>
          <p:spPr>
            <a:xfrm>
              <a:off x="1727060" y="3055785"/>
              <a:ext cx="324102" cy="192382"/>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727060" y="3248167"/>
              <a:ext cx="324102" cy="25767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graphicFrame>
        <p:nvGraphicFramePr>
          <p:cNvPr id="18" name="Object 17"/>
          <p:cNvGraphicFramePr>
            <a:graphicFrameLocks noChangeAspect="1"/>
          </p:cNvGraphicFramePr>
          <p:nvPr/>
        </p:nvGraphicFramePr>
        <p:xfrm>
          <a:off x="731471" y="4032109"/>
          <a:ext cx="1657038" cy="864151"/>
        </p:xfrm>
        <a:graphic>
          <a:graphicData uri="http://schemas.openxmlformats.org/presentationml/2006/ole">
            <p:oleObj spid="_x0000_s969767" name="Chart" r:id="rId13" imgW="1381017" imgH="914535" progId="MSGraph.Chart.8">
              <p:embed followColorScheme="full"/>
            </p:oleObj>
          </a:graphicData>
        </a:graphic>
      </p:graphicFrame>
      <p:sp>
        <p:nvSpPr>
          <p:cNvPr id="21" name="Text Placeholder 8"/>
          <p:cNvSpPr>
            <a:spLocks noGrp="1"/>
          </p:cNvSpPr>
          <p:nvPr>
            <p:custDataLst>
              <p:tags r:id="rId3"/>
            </p:custDataLst>
          </p:nvPr>
        </p:nvSpPr>
        <p:spPr bwMode="gray">
          <a:xfrm>
            <a:off x="763821" y="4731128"/>
            <a:ext cx="870488" cy="144004"/>
          </a:xfrm>
          <a:prstGeom prst="rect">
            <a:avLst/>
          </a:prstGeom>
          <a:noFill/>
          <a:effectLst/>
        </p:spPr>
        <p:txBody>
          <a:bodyPr wrap="none" lIns="0" tIns="0" rIns="0" bIns="0" numCol="1" spcCol="0" anchor="ctr"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spcBef>
                <a:spcPct val="0"/>
              </a:spcBef>
              <a:spcAft>
                <a:spcPct val="0"/>
              </a:spcAft>
            </a:pPr>
            <a:fld id="{29E00603-BBDE-4E7F-A0EF-493276770082}" type="datetime'''''''O''''''''''''''''ther'' d''ev''''i''''ce''''''''''''s'''">
              <a:rPr lang="en-US" sz="1000" smtClean="0">
                <a:solidFill>
                  <a:srgbClr val="4D4D4D"/>
                </a:solidFill>
              </a:rPr>
              <a:pPr algn="r">
                <a:spcBef>
                  <a:spcPct val="0"/>
                </a:spcBef>
                <a:spcAft>
                  <a:spcPct val="0"/>
                </a:spcAft>
              </a:pPr>
              <a:t>Other devices</a:t>
            </a:fld>
            <a:endParaRPr lang="en-US" sz="1000" dirty="0">
              <a:solidFill>
                <a:srgbClr val="4D4D4D"/>
              </a:solidFill>
              <a:sym typeface="+mn-lt"/>
            </a:endParaRPr>
          </a:p>
        </p:txBody>
      </p:sp>
      <p:sp>
        <p:nvSpPr>
          <p:cNvPr id="20" name="Text Placeholder 10"/>
          <p:cNvSpPr>
            <a:spLocks noGrp="1"/>
          </p:cNvSpPr>
          <p:nvPr>
            <p:custDataLst>
              <p:tags r:id="rId4"/>
            </p:custDataLst>
          </p:nvPr>
        </p:nvSpPr>
        <p:spPr bwMode="gray">
          <a:xfrm>
            <a:off x="956205" y="4450620"/>
            <a:ext cx="325718" cy="144004"/>
          </a:xfrm>
          <a:prstGeom prst="rect">
            <a:avLst/>
          </a:prstGeom>
          <a:noFill/>
          <a:effectLst/>
        </p:spPr>
        <p:txBody>
          <a:bodyPr wrap="none" lIns="25400" tIns="0" rIns="25400" bIns="0" numCol="1" spcCol="0" anchor="ctr"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26B8DD58-4BD6-4E41-A078-14D8FDBAEBD0}" type="datetime'''''''''7''''''''''''''''4''''''''''''''''''''''''''%'">
              <a:rPr lang="en-US" sz="1000" b="0" smtClean="0">
                <a:solidFill>
                  <a:srgbClr val="000000"/>
                </a:solidFill>
              </a:rPr>
              <a:pPr algn="ctr">
                <a:spcBef>
                  <a:spcPct val="0"/>
                </a:spcBef>
                <a:spcAft>
                  <a:spcPct val="0"/>
                </a:spcAft>
              </a:pPr>
              <a:t>74%</a:t>
            </a:fld>
            <a:endParaRPr lang="en-US" sz="1000" b="0" dirty="0">
              <a:solidFill>
                <a:srgbClr val="000000"/>
              </a:solidFill>
              <a:latin typeface="Arial"/>
              <a:sym typeface="Arial"/>
            </a:endParaRPr>
          </a:p>
        </p:txBody>
      </p:sp>
      <p:sp>
        <p:nvSpPr>
          <p:cNvPr id="19" name="Text Placeholder 7"/>
          <p:cNvSpPr>
            <a:spLocks noGrp="1"/>
          </p:cNvSpPr>
          <p:nvPr>
            <p:custDataLst>
              <p:tags r:id="rId5"/>
            </p:custDataLst>
          </p:nvPr>
        </p:nvSpPr>
        <p:spPr bwMode="gray">
          <a:xfrm>
            <a:off x="811441" y="3972107"/>
            <a:ext cx="880013" cy="144004"/>
          </a:xfrm>
          <a:prstGeom prst="rect">
            <a:avLst/>
          </a:prstGeom>
          <a:noFill/>
          <a:effectLst/>
        </p:spPr>
        <p:txBody>
          <a:bodyPr wrap="none" lIns="0" tIns="0" rIns="0" bIns="0" numCol="1" spcCol="0" anchor="ctr"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fld id="{46CF4469-0144-4D91-8AB6-CCCDCB6093DD}" type="datetime'''''S''''''''''''m''art'''' ''de''''v''i''ces'''''''">
              <a:rPr lang="en-US" sz="1000" smtClean="0">
                <a:solidFill>
                  <a:srgbClr val="4D4D4D"/>
                </a:solidFill>
              </a:rPr>
              <a:pPr>
                <a:spcBef>
                  <a:spcPct val="0"/>
                </a:spcBef>
                <a:spcAft>
                  <a:spcPct val="0"/>
                </a:spcAft>
              </a:pPr>
              <a:t>Smart devices</a:t>
            </a:fld>
            <a:endParaRPr lang="en-US" sz="1000" dirty="0">
              <a:solidFill>
                <a:srgbClr val="4D4D4D"/>
              </a:solidFill>
              <a:sym typeface="+mn-lt"/>
            </a:endParaRPr>
          </a:p>
        </p:txBody>
      </p:sp>
      <p:sp>
        <p:nvSpPr>
          <p:cNvPr id="22" name="Text Placeholder 4"/>
          <p:cNvSpPr>
            <a:spLocks noGrp="1"/>
          </p:cNvSpPr>
          <p:nvPr>
            <p:custDataLst>
              <p:tags r:id="rId6"/>
            </p:custDataLst>
          </p:nvPr>
        </p:nvSpPr>
        <p:spPr bwMode="gray">
          <a:xfrm>
            <a:off x="1224780" y="4251115"/>
            <a:ext cx="325718" cy="144004"/>
          </a:xfrm>
          <a:prstGeom prst="rect">
            <a:avLst/>
          </a:prstGeom>
          <a:noFill/>
          <a:effectLst/>
        </p:spPr>
        <p:txBody>
          <a:bodyPr wrap="none" lIns="25400" tIns="0" rIns="25400" bIns="0" numCol="1" spcCol="0" anchor="ctr"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D6CC7B39-6B08-43E1-86D7-7E433C975173}" type="datetime'''''''2''''6''''''''''''''%'''''''''''''''''''''''''''">
              <a:rPr lang="en-US" sz="1000" b="0" smtClean="0">
                <a:solidFill>
                  <a:schemeClr val="bg1"/>
                </a:solidFill>
              </a:rPr>
              <a:pPr algn="ctr">
                <a:spcBef>
                  <a:spcPct val="0"/>
                </a:spcBef>
                <a:spcAft>
                  <a:spcPct val="0"/>
                </a:spcAft>
              </a:pPr>
              <a:t>26%</a:t>
            </a:fld>
            <a:endParaRPr lang="en-US" sz="1000" b="0" dirty="0">
              <a:solidFill>
                <a:schemeClr val="bg1"/>
              </a:solidFill>
              <a:sym typeface="+mn-lt"/>
            </a:endParaRPr>
          </a:p>
        </p:txBody>
      </p:sp>
      <p:graphicFrame>
        <p:nvGraphicFramePr>
          <p:cNvPr id="23" name="Object 22"/>
          <p:cNvGraphicFramePr>
            <a:graphicFrameLocks noChangeAspect="1"/>
          </p:cNvGraphicFramePr>
          <p:nvPr/>
        </p:nvGraphicFramePr>
        <p:xfrm>
          <a:off x="2240065" y="4032109"/>
          <a:ext cx="1657038" cy="864151"/>
        </p:xfrm>
        <a:graphic>
          <a:graphicData uri="http://schemas.openxmlformats.org/presentationml/2006/ole">
            <p:oleObj spid="_x0000_s969768" name="Graphique" r:id="rId14" imgW="1381050" imgH="914400" progId="MSGraph.Chart.8">
              <p:embed followColorScheme="full"/>
            </p:oleObj>
          </a:graphicData>
        </a:graphic>
      </p:graphicFrame>
      <p:sp>
        <p:nvSpPr>
          <p:cNvPr id="25" name="Text Placeholder 10"/>
          <p:cNvSpPr>
            <a:spLocks noGrp="1"/>
          </p:cNvSpPr>
          <p:nvPr>
            <p:custDataLst>
              <p:tags r:id="rId7"/>
            </p:custDataLst>
          </p:nvPr>
        </p:nvSpPr>
        <p:spPr bwMode="gray">
          <a:xfrm>
            <a:off x="2405749" y="4332117"/>
            <a:ext cx="325718" cy="144004"/>
          </a:xfrm>
          <a:prstGeom prst="rect">
            <a:avLst/>
          </a:prstGeom>
          <a:noFill/>
          <a:effectLst/>
        </p:spPr>
        <p:txBody>
          <a:bodyPr wrap="none" lIns="25400" tIns="0" rIns="25400" bIns="0" numCol="1" spcCol="0" anchor="ctr"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53173CE7-1AC8-4E8A-8515-7909C5BB2952}" type="datetime'''''''''''''''46''''''''''''''''''''%'''''">
              <a:rPr lang="en-US" sz="1000" b="0" smtClean="0">
                <a:solidFill>
                  <a:srgbClr val="000000"/>
                </a:solidFill>
              </a:rPr>
              <a:pPr algn="ctr">
                <a:spcBef>
                  <a:spcPct val="0"/>
                </a:spcBef>
                <a:spcAft>
                  <a:spcPct val="0"/>
                </a:spcAft>
              </a:pPr>
              <a:t>46%</a:t>
            </a:fld>
            <a:endParaRPr lang="en-US" sz="1000" b="0" dirty="0">
              <a:solidFill>
                <a:srgbClr val="000000"/>
              </a:solidFill>
              <a:latin typeface="Arial"/>
              <a:sym typeface="Arial"/>
            </a:endParaRPr>
          </a:p>
        </p:txBody>
      </p:sp>
      <p:sp>
        <p:nvSpPr>
          <p:cNvPr id="24" name="Text Placeholder 4"/>
          <p:cNvSpPr>
            <a:spLocks noGrp="1"/>
          </p:cNvSpPr>
          <p:nvPr>
            <p:custDataLst>
              <p:tags r:id="rId8"/>
            </p:custDataLst>
          </p:nvPr>
        </p:nvSpPr>
        <p:spPr bwMode="gray">
          <a:xfrm>
            <a:off x="2790517" y="4371118"/>
            <a:ext cx="325718" cy="144004"/>
          </a:xfrm>
          <a:prstGeom prst="rect">
            <a:avLst/>
          </a:prstGeom>
          <a:noFill/>
          <a:effectLst/>
        </p:spPr>
        <p:txBody>
          <a:bodyPr wrap="none" lIns="25400" tIns="0" rIns="25400" bIns="0" numCol="1" spcCol="0" anchor="ctr"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D15895F7-724D-4315-BD9D-A3367C856BE9}" type="datetime'''''''''5''''''''''''''4''''''%'''">
              <a:rPr lang="en-US" sz="1000" b="0" smtClean="0">
                <a:solidFill>
                  <a:schemeClr val="bg1"/>
                </a:solidFill>
              </a:rPr>
              <a:pPr algn="ctr">
                <a:spcBef>
                  <a:spcPct val="0"/>
                </a:spcBef>
                <a:spcAft>
                  <a:spcPct val="0"/>
                </a:spcAft>
              </a:pPr>
              <a:t>54%</a:t>
            </a:fld>
            <a:endParaRPr lang="en-US" sz="1000" b="0" dirty="0">
              <a:solidFill>
                <a:schemeClr val="bg1"/>
              </a:solidFill>
              <a:sym typeface="+mn-lt"/>
            </a:endParaRPr>
          </a:p>
        </p:txBody>
      </p:sp>
      <p:sp>
        <p:nvSpPr>
          <p:cNvPr id="26" name="TextBox 25"/>
          <p:cNvSpPr txBox="1"/>
          <p:nvPr/>
        </p:nvSpPr>
        <p:spPr>
          <a:xfrm>
            <a:off x="588806" y="3636535"/>
            <a:ext cx="1234190" cy="396838"/>
          </a:xfrm>
          <a:prstGeom prst="rect">
            <a:avLst/>
          </a:prstGeom>
          <a:noFill/>
        </p:spPr>
        <p:txBody>
          <a:bodyPr wrap="square" lIns="91258" tIns="89820" rIns="91258" bIns="89820" rtlCol="0">
            <a:spAutoFit/>
          </a:bodyPr>
          <a:lstStyle/>
          <a:p>
            <a:pPr algn="ctr"/>
            <a:r>
              <a:rPr lang="en-US" sz="1400" b="1" i="1" u="sng" dirty="0" smtClean="0">
                <a:solidFill>
                  <a:srgbClr val="4D4D4D"/>
                </a:solidFill>
                <a:latin typeface="Arial" pitchFamily="34" charset="0"/>
                <a:cs typeface="Arial" pitchFamily="34" charset="0"/>
              </a:rPr>
              <a:t>2014</a:t>
            </a:r>
          </a:p>
        </p:txBody>
      </p:sp>
      <p:sp>
        <p:nvSpPr>
          <p:cNvPr id="27" name="TextBox 26"/>
          <p:cNvSpPr txBox="1"/>
          <p:nvPr/>
        </p:nvSpPr>
        <p:spPr>
          <a:xfrm>
            <a:off x="2125266" y="3636535"/>
            <a:ext cx="1234190" cy="396838"/>
          </a:xfrm>
          <a:prstGeom prst="rect">
            <a:avLst/>
          </a:prstGeom>
          <a:noFill/>
        </p:spPr>
        <p:txBody>
          <a:bodyPr wrap="square" lIns="91258" tIns="89820" rIns="91258" bIns="89820" rtlCol="0">
            <a:spAutoFit/>
          </a:bodyPr>
          <a:lstStyle/>
          <a:p>
            <a:pPr algn="ctr"/>
            <a:r>
              <a:rPr lang="en-US" sz="1400" b="1" i="1" u="sng" dirty="0" smtClean="0">
                <a:solidFill>
                  <a:srgbClr val="4D4D4D"/>
                </a:solidFill>
                <a:latin typeface="Arial" pitchFamily="34" charset="0"/>
                <a:cs typeface="Arial" pitchFamily="34" charset="0"/>
              </a:rPr>
              <a:t>2019</a:t>
            </a:r>
          </a:p>
        </p:txBody>
      </p:sp>
      <p:sp>
        <p:nvSpPr>
          <p:cNvPr id="28" name="Block arrow"/>
          <p:cNvSpPr>
            <a:spLocks noChangeArrowheads="1"/>
          </p:cNvSpPr>
          <p:nvPr/>
        </p:nvSpPr>
        <p:spPr bwMode="gray">
          <a:xfrm>
            <a:off x="1735273" y="4204613"/>
            <a:ext cx="550485" cy="432012"/>
          </a:xfrm>
          <a:prstGeom prst="rightArrow">
            <a:avLst>
              <a:gd name="adj1" fmla="val 50000"/>
              <a:gd name="adj2" fmla="val 32292"/>
            </a:avLst>
          </a:prstGeom>
          <a:solidFill>
            <a:srgbClr val="B2B2B2"/>
          </a:solidFill>
          <a:ln w="9525" algn="ctr">
            <a:solidFill>
              <a:srgbClr val="B2B2B2"/>
            </a:solidFill>
            <a:miter lim="800000"/>
            <a:headEnd/>
            <a:tailEnd/>
          </a:ln>
        </p:spPr>
        <p:txBody>
          <a:bodyPr wrap="none" lIns="91258" tIns="45627" rIns="91258" bIns="45627" anchor="ctr"/>
          <a:lstStyle/>
          <a:p>
            <a:pPr algn="ctr" fontAlgn="base">
              <a:spcBef>
                <a:spcPct val="0"/>
              </a:spcBef>
              <a:spcAft>
                <a:spcPct val="0"/>
              </a:spcAft>
            </a:pPr>
            <a:endParaRPr lang="en-US" sz="1400" b="1" dirty="0">
              <a:solidFill>
                <a:srgbClr val="000000"/>
              </a:solidFill>
              <a:latin typeface="Arial" pitchFamily="34" charset="0"/>
              <a:cs typeface="Arial" pitchFamily="34" charset="0"/>
            </a:endParaRPr>
          </a:p>
        </p:txBody>
      </p:sp>
      <p:grpSp>
        <p:nvGrpSpPr>
          <p:cNvPr id="3" name="Group 80"/>
          <p:cNvGrpSpPr/>
          <p:nvPr/>
        </p:nvGrpSpPr>
        <p:grpSpPr>
          <a:xfrm>
            <a:off x="1431618" y="5154012"/>
            <a:ext cx="1454300" cy="489534"/>
            <a:chOff x="645450" y="5464300"/>
            <a:chExt cx="1212050" cy="518076"/>
          </a:xfrm>
        </p:grpSpPr>
        <p:pic>
          <p:nvPicPr>
            <p:cNvPr id="30" name="Picture 29" descr="images (1).png"/>
            <p:cNvPicPr>
              <a:picLocks/>
            </p:cNvPicPr>
            <p:nvPr/>
          </p:nvPicPr>
          <p:blipFill>
            <a:blip r:embed="rId15" cstate="screen"/>
            <a:stretch>
              <a:fillRect/>
            </a:stretch>
          </p:blipFill>
          <p:spPr>
            <a:xfrm>
              <a:off x="645450" y="5509190"/>
              <a:ext cx="428625" cy="428625"/>
            </a:xfrm>
            <a:prstGeom prst="rect">
              <a:avLst/>
            </a:prstGeom>
          </p:spPr>
        </p:pic>
        <p:sp>
          <p:nvSpPr>
            <p:cNvPr id="31" name="TextBox 30"/>
            <p:cNvSpPr txBox="1"/>
            <p:nvPr/>
          </p:nvSpPr>
          <p:spPr>
            <a:xfrm>
              <a:off x="849343" y="5464300"/>
              <a:ext cx="1008157" cy="518076"/>
            </a:xfrm>
            <a:prstGeom prst="rect">
              <a:avLst/>
            </a:prstGeom>
            <a:noFill/>
          </p:spPr>
          <p:txBody>
            <a:bodyPr wrap="square" tIns="90000" bIns="90000" rtlCol="0">
              <a:spAutoFit/>
            </a:bodyPr>
            <a:lstStyle/>
            <a:p>
              <a:pPr algn="ctr"/>
              <a:r>
                <a:rPr lang="en-US" sz="2000" b="1" i="1" dirty="0" smtClean="0">
                  <a:solidFill>
                    <a:srgbClr val="DC6E00"/>
                  </a:solidFill>
                  <a:latin typeface="Arial" pitchFamily="34" charset="0"/>
                  <a:cs typeface="Arial" pitchFamily="34" charset="0"/>
                </a:rPr>
                <a:t>30x</a:t>
              </a:r>
            </a:p>
          </p:txBody>
        </p:sp>
      </p:grpSp>
      <p:sp>
        <p:nvSpPr>
          <p:cNvPr id="32" name="TextColumnContent"/>
          <p:cNvSpPr>
            <a:spLocks noChangeArrowheads="1"/>
          </p:cNvSpPr>
          <p:nvPr/>
        </p:nvSpPr>
        <p:spPr bwMode="gray">
          <a:xfrm>
            <a:off x="7738578" y="4096971"/>
            <a:ext cx="3106713" cy="659269"/>
          </a:xfrm>
          <a:prstGeom prst="rect">
            <a:avLst/>
          </a:prstGeom>
          <a:noFill/>
          <a:ln w="9525" algn="ctr">
            <a:noFill/>
            <a:miter lim="800000"/>
            <a:headEnd/>
            <a:tailEnd/>
          </a:ln>
          <a:effectLst/>
        </p:spPr>
        <p:txBody>
          <a:bodyPr lIns="91258" tIns="91258" rIns="91258" bIns="91258"/>
          <a:lstStyle/>
          <a:p>
            <a:pPr algn="ctr">
              <a:buClr>
                <a:schemeClr val="tx2"/>
              </a:buClr>
            </a:pPr>
            <a:r>
              <a:rPr lang="en-US" sz="1300" b="1" i="1" dirty="0" smtClean="0">
                <a:solidFill>
                  <a:schemeClr val="bg1"/>
                </a:solidFill>
                <a:latin typeface="Arial" pitchFamily="34" charset="0"/>
                <a:cs typeface="Arial" pitchFamily="34" charset="0"/>
              </a:rPr>
              <a:t>Machines for easy and fast ticketing</a:t>
            </a:r>
            <a:endParaRPr lang="en-US" sz="1300" b="1" i="1" dirty="0">
              <a:solidFill>
                <a:schemeClr val="bg1"/>
              </a:solidFill>
              <a:latin typeface="Arial" pitchFamily="34" charset="0"/>
              <a:cs typeface="Arial" pitchFamily="34" charset="0"/>
            </a:endParaRPr>
          </a:p>
        </p:txBody>
      </p:sp>
      <p:sp>
        <p:nvSpPr>
          <p:cNvPr id="33" name="TextColumnContent"/>
          <p:cNvSpPr>
            <a:spLocks noChangeArrowheads="1"/>
          </p:cNvSpPr>
          <p:nvPr/>
        </p:nvSpPr>
        <p:spPr bwMode="gray">
          <a:xfrm>
            <a:off x="7725373" y="1900587"/>
            <a:ext cx="3250535" cy="659269"/>
          </a:xfrm>
          <a:prstGeom prst="rect">
            <a:avLst/>
          </a:prstGeom>
          <a:noFill/>
          <a:ln w="9525" algn="ctr">
            <a:noFill/>
            <a:miter lim="800000"/>
            <a:headEnd/>
            <a:tailEnd/>
          </a:ln>
          <a:effectLst/>
        </p:spPr>
        <p:txBody>
          <a:bodyPr lIns="91258" tIns="91258" rIns="91258" bIns="91258"/>
          <a:lstStyle/>
          <a:p>
            <a:pPr algn="ctr">
              <a:buClr>
                <a:schemeClr val="tx2"/>
              </a:buClr>
            </a:pPr>
            <a:r>
              <a:rPr lang="en-US" sz="1300" b="1" i="1" dirty="0" smtClean="0">
                <a:solidFill>
                  <a:schemeClr val="bg1"/>
                </a:solidFill>
                <a:latin typeface="Arial" pitchFamily="34" charset="0"/>
                <a:cs typeface="Arial" pitchFamily="34" charset="0"/>
              </a:rPr>
              <a:t>Independent robots as integral part of processes</a:t>
            </a:r>
            <a:endParaRPr lang="en-US" sz="1300" b="1" i="1" dirty="0">
              <a:solidFill>
                <a:schemeClr val="bg1"/>
              </a:solidFill>
              <a:latin typeface="Arial" pitchFamily="34" charset="0"/>
              <a:cs typeface="Arial" pitchFamily="34" charset="0"/>
            </a:endParaRPr>
          </a:p>
        </p:txBody>
      </p:sp>
      <p:pic>
        <p:nvPicPr>
          <p:cNvPr id="34" name="Picture 33" descr="robotic arm"/>
          <p:cNvPicPr>
            <a:picLocks noChangeArrowheads="1"/>
          </p:cNvPicPr>
          <p:nvPr/>
        </p:nvPicPr>
        <p:blipFill>
          <a:blip r:embed="rId16" cstate="screen"/>
          <a:srcRect/>
          <a:stretch>
            <a:fillRect/>
          </a:stretch>
        </p:blipFill>
        <p:spPr bwMode="auto">
          <a:xfrm>
            <a:off x="8104879" y="2405751"/>
            <a:ext cx="2505497" cy="1659676"/>
          </a:xfrm>
          <a:prstGeom prst="rect">
            <a:avLst/>
          </a:prstGeom>
          <a:noFill/>
        </p:spPr>
      </p:pic>
      <p:pic>
        <p:nvPicPr>
          <p:cNvPr id="35" name="Picture 34" descr="borne-jaune-SNCF.jpg"/>
          <p:cNvPicPr>
            <a:picLocks/>
          </p:cNvPicPr>
          <p:nvPr/>
        </p:nvPicPr>
        <p:blipFill>
          <a:blip r:embed="rId17" cstate="screen"/>
          <a:stretch>
            <a:fillRect/>
          </a:stretch>
        </p:blipFill>
        <p:spPr>
          <a:xfrm>
            <a:off x="8225917" y="4646707"/>
            <a:ext cx="2340606" cy="1382437"/>
          </a:xfrm>
          <a:prstGeom prst="rect">
            <a:avLst/>
          </a:prstGeom>
        </p:spPr>
      </p:pic>
      <p:sp>
        <p:nvSpPr>
          <p:cNvPr id="36" name="TextColumnContent"/>
          <p:cNvSpPr>
            <a:spLocks noChangeArrowheads="1"/>
          </p:cNvSpPr>
          <p:nvPr/>
        </p:nvSpPr>
        <p:spPr bwMode="gray">
          <a:xfrm>
            <a:off x="4548670" y="2277061"/>
            <a:ext cx="2176746" cy="1224600"/>
          </a:xfrm>
          <a:prstGeom prst="rect">
            <a:avLst/>
          </a:prstGeom>
          <a:solidFill>
            <a:schemeClr val="bg1"/>
          </a:solidFill>
          <a:ln w="9525" algn="ctr">
            <a:noFill/>
            <a:miter lim="800000"/>
            <a:headEnd type="none" w="lg" len="lg"/>
            <a:tailEnd type="none" w="lg" len="lg"/>
          </a:ln>
          <a:effectLst>
            <a:outerShdw blurRad="50800" dist="38100" dir="2700000" algn="tl" rotWithShape="0">
              <a:prstClr val="black">
                <a:alpha val="40000"/>
              </a:prstClr>
            </a:outerShdw>
          </a:effectLst>
        </p:spPr>
        <p:txBody>
          <a:bodyPr lIns="91258" tIns="91258" rIns="91258" bIns="91258"/>
          <a:lstStyle/>
          <a:p>
            <a:endParaRPr lang="en-US" sz="1400" dirty="0">
              <a:solidFill>
                <a:srgbClr val="000000"/>
              </a:solidFill>
              <a:latin typeface="Arial" pitchFamily="34" charset="0"/>
              <a:cs typeface="Arial" pitchFamily="34" charset="0"/>
            </a:endParaRPr>
          </a:p>
        </p:txBody>
      </p:sp>
      <p:sp>
        <p:nvSpPr>
          <p:cNvPr id="37" name="TextColumnContent"/>
          <p:cNvSpPr>
            <a:spLocks noChangeArrowheads="1"/>
          </p:cNvSpPr>
          <p:nvPr/>
        </p:nvSpPr>
        <p:spPr bwMode="gray">
          <a:xfrm>
            <a:off x="4552185" y="2278088"/>
            <a:ext cx="2177040" cy="317015"/>
          </a:xfrm>
          <a:prstGeom prst="rect">
            <a:avLst/>
          </a:prstGeom>
          <a:solidFill>
            <a:schemeClr val="accent1"/>
          </a:solidFill>
          <a:ln w="9525" algn="ctr">
            <a:noFill/>
            <a:miter lim="800000"/>
            <a:headEnd type="none" w="lg" len="lg"/>
            <a:tailEnd type="none" w="lg" len="lg"/>
          </a:ln>
          <a:effectLst/>
        </p:spPr>
        <p:txBody>
          <a:bodyPr lIns="61595" tIns="61595" rIns="61595" bIns="61595" anchor="ctr"/>
          <a:lstStyle/>
          <a:p>
            <a:pPr algn="ctr"/>
            <a:r>
              <a:rPr lang="en-US" sz="1200" b="1" dirty="0" smtClean="0">
                <a:solidFill>
                  <a:srgbClr val="000000"/>
                </a:solidFill>
                <a:latin typeface="Arial" pitchFamily="34" charset="0"/>
                <a:cs typeface="Arial" pitchFamily="34" charset="0"/>
              </a:rPr>
              <a:t>Cost of sensors</a:t>
            </a:r>
          </a:p>
        </p:txBody>
      </p:sp>
      <p:sp>
        <p:nvSpPr>
          <p:cNvPr id="38" name="TextBox 37"/>
          <p:cNvSpPr txBox="1"/>
          <p:nvPr/>
        </p:nvSpPr>
        <p:spPr>
          <a:xfrm>
            <a:off x="4770012" y="2667073"/>
            <a:ext cx="706925" cy="338554"/>
          </a:xfrm>
          <a:prstGeom prst="rect">
            <a:avLst/>
          </a:prstGeom>
          <a:noFill/>
        </p:spPr>
        <p:txBody>
          <a:bodyPr wrap="none" lIns="0" tIns="0" rIns="0" bIns="0" rtlCol="0" anchor="t">
            <a:spAutoFit/>
          </a:bodyPr>
          <a:lstStyle/>
          <a:p>
            <a:pPr algn="ctr"/>
            <a:r>
              <a:rPr lang="en-US" sz="2200" dirty="0" smtClean="0">
                <a:solidFill>
                  <a:srgbClr val="000000"/>
                </a:solidFill>
                <a:latin typeface="Arial" pitchFamily="34" charset="0"/>
                <a:cs typeface="Arial" pitchFamily="34" charset="0"/>
              </a:rPr>
              <a:t>$1.30</a:t>
            </a:r>
          </a:p>
        </p:txBody>
      </p:sp>
      <p:sp>
        <p:nvSpPr>
          <p:cNvPr id="39" name="TextBox 38"/>
          <p:cNvSpPr txBox="1"/>
          <p:nvPr/>
        </p:nvSpPr>
        <p:spPr>
          <a:xfrm>
            <a:off x="4772831" y="2935581"/>
            <a:ext cx="716542" cy="215444"/>
          </a:xfrm>
          <a:prstGeom prst="rect">
            <a:avLst/>
          </a:prstGeom>
          <a:noFill/>
        </p:spPr>
        <p:txBody>
          <a:bodyPr wrap="none" lIns="0" tIns="0" rIns="0" bIns="0" rtlCol="0" anchor="t">
            <a:spAutoFit/>
          </a:bodyPr>
          <a:lstStyle/>
          <a:p>
            <a:pPr algn="ctr"/>
            <a:r>
              <a:rPr lang="en-US" sz="1400" dirty="0" smtClean="0">
                <a:solidFill>
                  <a:srgbClr val="B2B2B2"/>
                </a:solidFill>
                <a:latin typeface="Arial" pitchFamily="34" charset="0"/>
                <a:cs typeface="Arial" pitchFamily="34" charset="0"/>
              </a:rPr>
              <a:t>avg. cost</a:t>
            </a:r>
          </a:p>
        </p:txBody>
      </p:sp>
      <p:sp>
        <p:nvSpPr>
          <p:cNvPr id="40" name="TextBox 39"/>
          <p:cNvSpPr txBox="1"/>
          <p:nvPr/>
        </p:nvSpPr>
        <p:spPr>
          <a:xfrm>
            <a:off x="5790688" y="2595103"/>
            <a:ext cx="713336" cy="615553"/>
          </a:xfrm>
          <a:prstGeom prst="rect">
            <a:avLst/>
          </a:prstGeom>
          <a:noFill/>
        </p:spPr>
        <p:txBody>
          <a:bodyPr wrap="none" lIns="0" tIns="0" rIns="0" bIns="0" rtlCol="0" anchor="t">
            <a:spAutoFit/>
          </a:bodyPr>
          <a:lstStyle/>
          <a:p>
            <a:pPr algn="ctr"/>
            <a:r>
              <a:rPr lang="en-US" sz="4000" dirty="0" smtClean="0">
                <a:solidFill>
                  <a:srgbClr val="000000"/>
                </a:solidFill>
                <a:latin typeface="Arial" pitchFamily="34" charset="0"/>
                <a:cs typeface="Arial" pitchFamily="34" charset="0"/>
              </a:rPr>
              <a:t>.60</a:t>
            </a:r>
          </a:p>
        </p:txBody>
      </p:sp>
      <p:sp>
        <p:nvSpPr>
          <p:cNvPr id="41" name="TextBox 40"/>
          <p:cNvSpPr txBox="1"/>
          <p:nvPr/>
        </p:nvSpPr>
        <p:spPr>
          <a:xfrm>
            <a:off x="4785769" y="3246115"/>
            <a:ext cx="1700787" cy="200055"/>
          </a:xfrm>
          <a:prstGeom prst="rect">
            <a:avLst/>
          </a:prstGeom>
          <a:noFill/>
        </p:spPr>
        <p:txBody>
          <a:bodyPr wrap="none" lIns="0" tIns="0" rIns="0" bIns="0" rtlCol="0" anchor="t">
            <a:spAutoFit/>
          </a:bodyPr>
          <a:lstStyle/>
          <a:p>
            <a:pPr algn="ctr"/>
            <a:r>
              <a:rPr lang="en-US" sz="1300" dirty="0" smtClean="0">
                <a:latin typeface="Arial" pitchFamily="34" charset="0"/>
                <a:cs typeface="Arial" pitchFamily="34" charset="0"/>
              </a:rPr>
              <a:t>over the past ten years</a:t>
            </a:r>
          </a:p>
        </p:txBody>
      </p:sp>
      <p:sp>
        <p:nvSpPr>
          <p:cNvPr id="42" name="Right Arrow 41"/>
          <p:cNvSpPr/>
          <p:nvPr/>
        </p:nvSpPr>
        <p:spPr>
          <a:xfrm>
            <a:off x="5607733" y="2745074"/>
            <a:ext cx="225128" cy="151412"/>
          </a:xfrm>
          <a:prstGeom prst="rightArrow">
            <a:avLst/>
          </a:prstGeom>
          <a:solidFill>
            <a:schemeClr val="hlink"/>
          </a:solidFill>
          <a:ln w="9525">
            <a:solidFill>
              <a:schemeClr val="hlink"/>
            </a:solidFill>
          </a:ln>
          <a:effectLst/>
        </p:spPr>
        <p:style>
          <a:lnRef idx="2">
            <a:schemeClr val="accent1">
              <a:shade val="50000"/>
            </a:schemeClr>
          </a:lnRef>
          <a:fillRef idx="1">
            <a:schemeClr val="accent1"/>
          </a:fillRef>
          <a:effectRef idx="0">
            <a:schemeClr val="accent1"/>
          </a:effectRef>
          <a:fontRef idx="minor">
            <a:schemeClr val="lt1"/>
          </a:fontRef>
        </p:style>
        <p:txBody>
          <a:bodyPr lIns="91258" tIns="89820" rIns="91258" bIns="89820" rtlCol="0" anchor="ctr" anchorCtr="0"/>
          <a:lstStyle/>
          <a:p>
            <a:pPr algn="ctr"/>
            <a:endParaRPr lang="en-US" sz="1400" dirty="0" smtClean="0">
              <a:solidFill>
                <a:srgbClr val="000000"/>
              </a:solidFill>
              <a:latin typeface="Arial" pitchFamily="34" charset="0"/>
              <a:cs typeface="Arial" pitchFamily="34" charset="0"/>
            </a:endParaRPr>
          </a:p>
        </p:txBody>
      </p:sp>
      <p:sp>
        <p:nvSpPr>
          <p:cNvPr id="43" name="TextColumnContent"/>
          <p:cNvSpPr>
            <a:spLocks noChangeArrowheads="1"/>
          </p:cNvSpPr>
          <p:nvPr/>
        </p:nvSpPr>
        <p:spPr bwMode="gray">
          <a:xfrm>
            <a:off x="4552480" y="4126611"/>
            <a:ext cx="2176746" cy="1224600"/>
          </a:xfrm>
          <a:prstGeom prst="rect">
            <a:avLst/>
          </a:prstGeom>
          <a:solidFill>
            <a:schemeClr val="bg1"/>
          </a:solidFill>
          <a:ln w="9525" algn="ctr">
            <a:noFill/>
            <a:miter lim="800000"/>
            <a:headEnd type="none" w="lg" len="lg"/>
            <a:tailEnd type="none" w="lg" len="lg"/>
          </a:ln>
          <a:effectLst>
            <a:outerShdw blurRad="50800" dist="38100" dir="2700000" algn="tl" rotWithShape="0">
              <a:prstClr val="black">
                <a:alpha val="40000"/>
              </a:prstClr>
            </a:outerShdw>
          </a:effectLst>
        </p:spPr>
        <p:txBody>
          <a:bodyPr lIns="91258" tIns="91258" rIns="91258" bIns="91258"/>
          <a:lstStyle/>
          <a:p>
            <a:endParaRPr lang="en-US" sz="1400" dirty="0">
              <a:solidFill>
                <a:srgbClr val="000000"/>
              </a:solidFill>
              <a:latin typeface="Arial" pitchFamily="34" charset="0"/>
              <a:cs typeface="Arial" pitchFamily="34" charset="0"/>
            </a:endParaRPr>
          </a:p>
        </p:txBody>
      </p:sp>
      <p:sp>
        <p:nvSpPr>
          <p:cNvPr id="44" name="TextColumnContent"/>
          <p:cNvSpPr>
            <a:spLocks noChangeArrowheads="1"/>
          </p:cNvSpPr>
          <p:nvPr/>
        </p:nvSpPr>
        <p:spPr bwMode="gray">
          <a:xfrm>
            <a:off x="4552448" y="4126612"/>
            <a:ext cx="2177040" cy="317015"/>
          </a:xfrm>
          <a:prstGeom prst="rect">
            <a:avLst/>
          </a:prstGeom>
          <a:solidFill>
            <a:schemeClr val="accent1"/>
          </a:solidFill>
          <a:ln w="9525" algn="ctr">
            <a:noFill/>
            <a:miter lim="800000"/>
            <a:headEnd type="none" w="lg" len="lg"/>
            <a:tailEnd type="none" w="lg" len="lg"/>
          </a:ln>
          <a:effectLst/>
        </p:spPr>
        <p:txBody>
          <a:bodyPr lIns="61595" tIns="61595" rIns="61595" bIns="61595" anchor="ctr"/>
          <a:lstStyle/>
          <a:p>
            <a:pPr algn="ctr"/>
            <a:r>
              <a:rPr lang="en-US" sz="1200" b="1" dirty="0" smtClean="0">
                <a:solidFill>
                  <a:srgbClr val="000000"/>
                </a:solidFill>
                <a:latin typeface="Arial" pitchFamily="34" charset="0"/>
                <a:cs typeface="Arial" pitchFamily="34" charset="0"/>
              </a:rPr>
              <a:t>Cost of bandwidth</a:t>
            </a:r>
          </a:p>
        </p:txBody>
      </p:sp>
      <p:sp>
        <p:nvSpPr>
          <p:cNvPr id="45" name="TextBox 44"/>
          <p:cNvSpPr txBox="1"/>
          <p:nvPr/>
        </p:nvSpPr>
        <p:spPr>
          <a:xfrm>
            <a:off x="5641336" y="4465653"/>
            <a:ext cx="827150" cy="615553"/>
          </a:xfrm>
          <a:prstGeom prst="rect">
            <a:avLst/>
          </a:prstGeom>
          <a:noFill/>
        </p:spPr>
        <p:txBody>
          <a:bodyPr wrap="none" lIns="0" tIns="0" rIns="0" bIns="0" rtlCol="0" anchor="t">
            <a:spAutoFit/>
          </a:bodyPr>
          <a:lstStyle/>
          <a:p>
            <a:pPr algn="ctr"/>
            <a:r>
              <a:rPr lang="en-US" sz="4000" dirty="0" smtClean="0">
                <a:solidFill>
                  <a:srgbClr val="000000"/>
                </a:solidFill>
                <a:latin typeface="Arial" pitchFamily="34" charset="0"/>
                <a:cs typeface="Arial" pitchFamily="34" charset="0"/>
              </a:rPr>
              <a:t>40x</a:t>
            </a:r>
          </a:p>
        </p:txBody>
      </p:sp>
      <p:sp>
        <p:nvSpPr>
          <p:cNvPr id="46" name="TextBox 45"/>
          <p:cNvSpPr txBox="1"/>
          <p:nvPr/>
        </p:nvSpPr>
        <p:spPr>
          <a:xfrm>
            <a:off x="4787670" y="5094171"/>
            <a:ext cx="1700787" cy="200055"/>
          </a:xfrm>
          <a:prstGeom prst="rect">
            <a:avLst/>
          </a:prstGeom>
          <a:noFill/>
        </p:spPr>
        <p:txBody>
          <a:bodyPr wrap="none" lIns="0" tIns="0" rIns="0" bIns="0" rtlCol="0" anchor="t">
            <a:spAutoFit/>
          </a:bodyPr>
          <a:lstStyle/>
          <a:p>
            <a:pPr algn="ctr"/>
            <a:r>
              <a:rPr lang="en-US" sz="1300" dirty="0" smtClean="0">
                <a:latin typeface="Arial" pitchFamily="34" charset="0"/>
                <a:cs typeface="Arial" pitchFamily="34" charset="0"/>
              </a:rPr>
              <a:t>over the past ten years</a:t>
            </a:r>
          </a:p>
        </p:txBody>
      </p:sp>
      <p:sp>
        <p:nvSpPr>
          <p:cNvPr id="47" name="Right Arrow 46"/>
          <p:cNvSpPr/>
          <p:nvPr/>
        </p:nvSpPr>
        <p:spPr>
          <a:xfrm rot="5400000">
            <a:off x="5024515" y="4589050"/>
            <a:ext cx="336470" cy="334901"/>
          </a:xfrm>
          <a:prstGeom prst="rightArrow">
            <a:avLst/>
          </a:prstGeom>
          <a:solidFill>
            <a:schemeClr val="hlink"/>
          </a:solidFill>
          <a:ln w="9525">
            <a:solidFill>
              <a:schemeClr val="hlink"/>
            </a:solidFill>
          </a:ln>
          <a:effectLst/>
        </p:spPr>
        <p:style>
          <a:lnRef idx="2">
            <a:schemeClr val="accent1">
              <a:shade val="50000"/>
            </a:schemeClr>
          </a:lnRef>
          <a:fillRef idx="1">
            <a:schemeClr val="accent1"/>
          </a:fillRef>
          <a:effectRef idx="0">
            <a:schemeClr val="accent1"/>
          </a:effectRef>
          <a:fontRef idx="minor">
            <a:schemeClr val="lt1"/>
          </a:fontRef>
        </p:style>
        <p:txBody>
          <a:bodyPr lIns="91258" tIns="89820" rIns="91258" bIns="89820" rtlCol="0" anchor="ctr" anchorCtr="0"/>
          <a:lstStyle/>
          <a:p>
            <a:pPr algn="ctr"/>
            <a:endParaRPr lang="en-US" sz="140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263269" y="2031016"/>
            <a:ext cx="6807502" cy="2659397"/>
          </a:xfrm>
        </p:spPr>
        <p:txBody>
          <a:bodyPr>
            <a:noAutofit/>
          </a:bodyPr>
          <a:lstStyle/>
          <a:p>
            <a:pPr marL="172701" indent="-172701" algn="r"/>
            <a:r>
              <a:rPr lang="fr-FR" sz="4000" b="1" dirty="0" smtClean="0">
                <a:solidFill>
                  <a:prstClr val="white"/>
                </a:solidFill>
                <a:ea typeface="Calibri"/>
                <a:cs typeface="Calibri"/>
              </a:rPr>
              <a:t>Online </a:t>
            </a:r>
            <a:r>
              <a:rPr lang="fr-FR" sz="4000" b="1" dirty="0" err="1" smtClean="0">
                <a:solidFill>
                  <a:prstClr val="white"/>
                </a:solidFill>
                <a:ea typeface="Calibri"/>
                <a:cs typeface="Calibri"/>
              </a:rPr>
              <a:t>Form</a:t>
            </a:r>
            <a:r>
              <a:rPr lang="fr-FR" sz="4000" b="1" dirty="0" smtClean="0">
                <a:solidFill>
                  <a:prstClr val="white"/>
                </a:solidFill>
                <a:ea typeface="Calibri"/>
                <a:cs typeface="Calibri"/>
              </a:rPr>
              <a:t> </a:t>
            </a:r>
            <a:r>
              <a:rPr lang="fr-FR" sz="4000" b="1" dirty="0" err="1" smtClean="0">
                <a:solidFill>
                  <a:prstClr val="white"/>
                </a:solidFill>
                <a:ea typeface="Calibri"/>
                <a:cs typeface="Calibri"/>
              </a:rPr>
              <a:t>Outcomes</a:t>
            </a:r>
            <a:r>
              <a:rPr lang="en-US" sz="4000" b="1" dirty="0" smtClean="0">
                <a:solidFill>
                  <a:srgbClr val="FFFFFF"/>
                </a:solidFill>
                <a:cs typeface="Arial" pitchFamily="34" charset="0"/>
              </a:rPr>
              <a:t/>
            </a:r>
            <a:br>
              <a:rPr lang="en-US" sz="4000" b="1" dirty="0" smtClean="0">
                <a:solidFill>
                  <a:srgbClr val="FFFFFF"/>
                </a:solidFill>
                <a:cs typeface="Arial" pitchFamily="34" charset="0"/>
              </a:rPr>
            </a:br>
            <a:r>
              <a:rPr lang="fr-FR" sz="4000" i="1" dirty="0" smtClean="0">
                <a:solidFill>
                  <a:srgbClr val="FFC000"/>
                </a:solidFill>
                <a:ea typeface="Calibri"/>
                <a:cs typeface="Times New Roman"/>
              </a:rPr>
              <a:t>Thierry </a:t>
            </a:r>
            <a:r>
              <a:rPr lang="fr-FR" sz="4000" i="1" dirty="0" err="1" smtClean="0">
                <a:solidFill>
                  <a:srgbClr val="FFC000"/>
                </a:solidFill>
                <a:ea typeface="Calibri"/>
                <a:cs typeface="Times New Roman"/>
              </a:rPr>
              <a:t>Bera</a:t>
            </a:r>
            <a:r>
              <a:rPr lang="fr-FR" sz="4000" i="1" dirty="0" smtClean="0">
                <a:solidFill>
                  <a:srgbClr val="FFC000"/>
                </a:solidFill>
                <a:ea typeface="Calibri"/>
                <a:cs typeface="Times New Roman"/>
              </a:rPr>
              <a:t>, UIC</a:t>
            </a:r>
            <a:endParaRPr lang="en-US" sz="4000" i="1" dirty="0" smtClean="0">
              <a:solidFill>
                <a:srgbClr val="FFC000"/>
              </a:solidFill>
              <a:ea typeface="Calibri"/>
              <a:cs typeface="Times New Roman"/>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96559" y="178247"/>
            <a:ext cx="7317848" cy="1080029"/>
          </a:xfrm>
        </p:spPr>
        <p:txBody>
          <a:bodyPr>
            <a:noAutofit/>
          </a:bodyPr>
          <a:lstStyle/>
          <a:p>
            <a:pPr algn="r"/>
            <a:r>
              <a:rPr lang="fr-FR" dirty="0" smtClean="0">
                <a:solidFill>
                  <a:schemeClr val="bg1"/>
                </a:solidFill>
                <a:latin typeface="DS-Digital" pitchFamily="2" charset="0"/>
              </a:rPr>
              <a:t>ONLINE FORM:</a:t>
            </a:r>
            <a:br>
              <a:rPr lang="fr-FR" dirty="0" smtClean="0">
                <a:solidFill>
                  <a:schemeClr val="bg1"/>
                </a:solidFill>
                <a:latin typeface="DS-Digital" pitchFamily="2" charset="0"/>
              </a:rPr>
            </a:br>
            <a:r>
              <a:rPr lang="fr-FR" dirty="0" smtClean="0">
                <a:solidFill>
                  <a:srgbClr val="FFC000"/>
                </a:solidFill>
                <a:latin typeface="DS-Digital" pitchFamily="2" charset="0"/>
              </a:rPr>
              <a:t>Key</a:t>
            </a:r>
            <a:r>
              <a:rPr lang="fr-FR" dirty="0" smtClean="0">
                <a:solidFill>
                  <a:schemeClr val="bg1"/>
                </a:solidFill>
                <a:latin typeface="DS-Digital" pitchFamily="2" charset="0"/>
              </a:rPr>
              <a:t> </a:t>
            </a:r>
            <a:r>
              <a:rPr lang="fr-FR" dirty="0" err="1" smtClean="0">
                <a:solidFill>
                  <a:srgbClr val="FFC000"/>
                </a:solidFill>
                <a:latin typeface="DS-Digital" pitchFamily="2" charset="0"/>
              </a:rPr>
              <a:t>Outcomes</a:t>
            </a:r>
            <a:endParaRPr lang="en-US" dirty="0">
              <a:solidFill>
                <a:srgbClr val="FFC000"/>
              </a:solidFill>
              <a:latin typeface="DS-Digital" pitchFamily="2" charset="0"/>
            </a:endParaRPr>
          </a:p>
        </p:txBody>
      </p:sp>
      <p:sp>
        <p:nvSpPr>
          <p:cNvPr id="3" name="Espace réservé du contenu 2"/>
          <p:cNvSpPr>
            <a:spLocks noGrp="1"/>
          </p:cNvSpPr>
          <p:nvPr>
            <p:ph idx="1"/>
          </p:nvPr>
        </p:nvSpPr>
        <p:spPr>
          <a:xfrm>
            <a:off x="4495799" y="2083394"/>
            <a:ext cx="7026275" cy="2499492"/>
          </a:xfrm>
        </p:spPr>
        <p:txBody>
          <a:bodyPr>
            <a:normAutofit/>
          </a:bodyPr>
          <a:lstStyle/>
          <a:p>
            <a:pPr>
              <a:buFont typeface="Wingdings" pitchFamily="2" charset="2"/>
              <a:buChar char="§"/>
            </a:pPr>
            <a:r>
              <a:rPr lang="en-US" sz="2800" dirty="0" smtClean="0"/>
              <a:t> </a:t>
            </a:r>
            <a:r>
              <a:rPr lang="en-US" sz="4000" dirty="0" smtClean="0">
                <a:solidFill>
                  <a:srgbClr val="FFC000"/>
                </a:solidFill>
              </a:rPr>
              <a:t>4</a:t>
            </a:r>
            <a:r>
              <a:rPr lang="en-US" sz="2800" dirty="0" smtClean="0">
                <a:solidFill>
                  <a:srgbClr val="FFC000"/>
                </a:solidFill>
              </a:rPr>
              <a:t> </a:t>
            </a:r>
            <a:r>
              <a:rPr lang="en-US" sz="2800" dirty="0" smtClean="0"/>
              <a:t>themes about the digital  issues</a:t>
            </a:r>
          </a:p>
          <a:p>
            <a:pPr>
              <a:buFont typeface="Wingdings" pitchFamily="2" charset="2"/>
              <a:buChar char="§"/>
            </a:pPr>
            <a:r>
              <a:rPr lang="en-US" sz="2800" dirty="0" smtClean="0"/>
              <a:t> </a:t>
            </a:r>
            <a:r>
              <a:rPr lang="en-US" sz="4000" dirty="0" smtClean="0">
                <a:solidFill>
                  <a:srgbClr val="FFC000"/>
                </a:solidFill>
              </a:rPr>
              <a:t>16</a:t>
            </a:r>
            <a:r>
              <a:rPr lang="en-US" sz="2800" dirty="0" smtClean="0"/>
              <a:t> questions</a:t>
            </a:r>
          </a:p>
          <a:p>
            <a:pPr>
              <a:buFont typeface="Wingdings" pitchFamily="2" charset="2"/>
              <a:buChar char="§"/>
            </a:pPr>
            <a:r>
              <a:rPr lang="en-US" sz="2800" dirty="0" smtClean="0"/>
              <a:t>  </a:t>
            </a:r>
            <a:r>
              <a:rPr lang="en-US" sz="4000" dirty="0" smtClean="0">
                <a:solidFill>
                  <a:srgbClr val="FFC000"/>
                </a:solidFill>
              </a:rPr>
              <a:t>5</a:t>
            </a:r>
            <a:r>
              <a:rPr lang="en-US" sz="2800" dirty="0" smtClean="0"/>
              <a:t> key outcomes based on your feedbacks</a:t>
            </a:r>
            <a:endParaRPr lang="en-US" sz="2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7420" y="29824"/>
            <a:ext cx="10369867" cy="1080029"/>
          </a:xfrm>
        </p:spPr>
        <p:txBody>
          <a:bodyPr/>
          <a:lstStyle/>
          <a:p>
            <a:pPr algn="r"/>
            <a:r>
              <a:rPr lang="en-US" dirty="0" smtClean="0">
                <a:solidFill>
                  <a:schemeClr val="bg1"/>
                </a:solidFill>
              </a:rPr>
              <a:t>Online form: Survey Results</a:t>
            </a:r>
            <a:endParaRPr lang="en-US" dirty="0">
              <a:solidFill>
                <a:schemeClr val="bg1"/>
              </a:solidFill>
            </a:endParaRPr>
          </a:p>
        </p:txBody>
      </p:sp>
      <p:sp>
        <p:nvSpPr>
          <p:cNvPr id="4" name="Espace réservé du contenu 2"/>
          <p:cNvSpPr>
            <a:spLocks noGrp="1"/>
          </p:cNvSpPr>
          <p:nvPr>
            <p:ph idx="1"/>
          </p:nvPr>
        </p:nvSpPr>
        <p:spPr>
          <a:xfrm>
            <a:off x="4853687" y="1285091"/>
            <a:ext cx="6442190" cy="4276616"/>
          </a:xfrm>
        </p:spPr>
        <p:txBody>
          <a:bodyPr/>
          <a:lstStyle/>
          <a:p>
            <a:pPr>
              <a:buNone/>
            </a:pPr>
            <a:r>
              <a:rPr lang="en-US" sz="2800" dirty="0" smtClean="0"/>
              <a:t>OUTCOME</a:t>
            </a:r>
            <a:r>
              <a:rPr lang="en-US" sz="3600" dirty="0" smtClean="0"/>
              <a:t> </a:t>
            </a:r>
            <a:r>
              <a:rPr lang="en-US" sz="3600" dirty="0" smtClean="0">
                <a:solidFill>
                  <a:srgbClr val="FFC000"/>
                </a:solidFill>
              </a:rPr>
              <a:t>#1</a:t>
            </a:r>
          </a:p>
          <a:p>
            <a:pPr>
              <a:buNone/>
            </a:pPr>
            <a:r>
              <a:rPr lang="en-US" sz="2400" b="1" dirty="0" smtClean="0">
                <a:solidFill>
                  <a:srgbClr val="FFC000"/>
                </a:solidFill>
              </a:rPr>
              <a:t>“Innovation Booster”</a:t>
            </a:r>
          </a:p>
          <a:p>
            <a:pPr>
              <a:buNone/>
            </a:pPr>
            <a:r>
              <a:rPr lang="en-US" sz="2400" dirty="0" smtClean="0">
                <a:solidFill>
                  <a:srgbClr val="FFC000"/>
                </a:solidFill>
              </a:rPr>
              <a:t>The digital is perceived as the way to :</a:t>
            </a:r>
            <a:endParaRPr lang="en-US" sz="1050" dirty="0" smtClean="0">
              <a:solidFill>
                <a:srgbClr val="FFC000"/>
              </a:solidFill>
            </a:endParaRPr>
          </a:p>
          <a:p>
            <a:pPr>
              <a:buNone/>
            </a:pPr>
            <a:r>
              <a:rPr lang="en-US" sz="1050" dirty="0" smtClean="0">
                <a:solidFill>
                  <a:srgbClr val="FFC000"/>
                </a:solidFill>
              </a:rPr>
              <a:t> </a:t>
            </a:r>
            <a:endParaRPr lang="en-US" sz="800" dirty="0" smtClean="0">
              <a:solidFill>
                <a:srgbClr val="FFC000"/>
              </a:solidFill>
            </a:endParaRPr>
          </a:p>
          <a:p>
            <a:pPr>
              <a:buFont typeface="Wingdings" pitchFamily="2" charset="2"/>
              <a:buChar char="§"/>
            </a:pPr>
            <a:r>
              <a:rPr lang="en-US" sz="2000" dirty="0" smtClean="0">
                <a:solidFill>
                  <a:schemeClr val="bg1">
                    <a:lumMod val="95000"/>
                  </a:schemeClr>
                </a:solidFill>
              </a:rPr>
              <a:t>Innovate</a:t>
            </a:r>
          </a:p>
          <a:p>
            <a:pPr>
              <a:buFont typeface="Wingdings" pitchFamily="2" charset="2"/>
              <a:buChar char="§"/>
            </a:pPr>
            <a:r>
              <a:rPr lang="en-US" sz="2000" dirty="0" smtClean="0">
                <a:solidFill>
                  <a:schemeClr val="bg1">
                    <a:lumMod val="95000"/>
                  </a:schemeClr>
                </a:solidFill>
              </a:rPr>
              <a:t>Enhance CRM (e-ticketing, onboard Internet </a:t>
            </a:r>
            <a:r>
              <a:rPr lang="en-US" sz="2000" dirty="0" err="1" smtClean="0">
                <a:solidFill>
                  <a:schemeClr val="bg1">
                    <a:lumMod val="95000"/>
                  </a:schemeClr>
                </a:solidFill>
              </a:rPr>
              <a:t>connexion</a:t>
            </a:r>
            <a:r>
              <a:rPr lang="en-US" sz="2000" dirty="0" smtClean="0">
                <a:solidFill>
                  <a:schemeClr val="bg1">
                    <a:lumMod val="95000"/>
                  </a:schemeClr>
                </a:solidFill>
              </a:rPr>
              <a:t>…) &amp; cost  management</a:t>
            </a:r>
          </a:p>
          <a:p>
            <a:pPr>
              <a:buFont typeface="Wingdings" pitchFamily="2" charset="2"/>
              <a:buChar char="§"/>
            </a:pPr>
            <a:r>
              <a:rPr lang="en-US" sz="2000" dirty="0" smtClean="0">
                <a:solidFill>
                  <a:schemeClr val="bg1">
                    <a:lumMod val="95000"/>
                  </a:schemeClr>
                </a:solidFill>
              </a:rPr>
              <a:t>Create new habit patterns for staff and for business customers  by using new connected technologies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phique 6"/>
          <p:cNvGraphicFramePr/>
          <p:nvPr/>
        </p:nvGraphicFramePr>
        <p:xfrm>
          <a:off x="0" y="1198861"/>
          <a:ext cx="11522075" cy="528131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198337" y="2333681"/>
            <a:ext cx="5534840" cy="367420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eur droit avec flèche 5"/>
          <p:cNvCxnSpPr/>
          <p:nvPr/>
        </p:nvCxnSpPr>
        <p:spPr>
          <a:xfrm flipV="1">
            <a:off x="1545160" y="6078348"/>
            <a:ext cx="272206" cy="31432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2922303" y="6095388"/>
            <a:ext cx="272206" cy="31432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V="1">
            <a:off x="4400011" y="6073513"/>
            <a:ext cx="272206" cy="31432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V="1">
            <a:off x="5858219" y="6062576"/>
            <a:ext cx="272206" cy="31432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itre 1"/>
          <p:cNvSpPr>
            <a:spLocks noGrp="1"/>
          </p:cNvSpPr>
          <p:nvPr>
            <p:ph type="title"/>
          </p:nvPr>
        </p:nvSpPr>
        <p:spPr>
          <a:xfrm>
            <a:off x="1057420" y="18938"/>
            <a:ext cx="10369867" cy="1080029"/>
          </a:xfrm>
        </p:spPr>
        <p:txBody>
          <a:bodyPr/>
          <a:lstStyle/>
          <a:p>
            <a:pPr algn="r"/>
            <a:r>
              <a:rPr lang="en-US" dirty="0" smtClean="0">
                <a:solidFill>
                  <a:schemeClr val="bg1"/>
                </a:solidFill>
              </a:rPr>
              <a:t>Online form: Survey Results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7420" y="29824"/>
            <a:ext cx="10369867" cy="1080029"/>
          </a:xfrm>
        </p:spPr>
        <p:txBody>
          <a:bodyPr/>
          <a:lstStyle/>
          <a:p>
            <a:pPr algn="r"/>
            <a:r>
              <a:rPr lang="en-US" dirty="0" smtClean="0">
                <a:solidFill>
                  <a:schemeClr val="bg1"/>
                </a:solidFill>
              </a:rPr>
              <a:t>Online form: Survey Results</a:t>
            </a:r>
            <a:endParaRPr lang="en-US" dirty="0">
              <a:solidFill>
                <a:schemeClr val="bg1"/>
              </a:solidFill>
            </a:endParaRPr>
          </a:p>
        </p:txBody>
      </p:sp>
      <p:sp>
        <p:nvSpPr>
          <p:cNvPr id="4" name="Espace réservé du contenu 2"/>
          <p:cNvSpPr>
            <a:spLocks noGrp="1"/>
          </p:cNvSpPr>
          <p:nvPr>
            <p:ph idx="1"/>
          </p:nvPr>
        </p:nvSpPr>
        <p:spPr>
          <a:xfrm>
            <a:off x="4672217" y="1675147"/>
            <a:ext cx="6849859" cy="4805028"/>
          </a:xfrm>
        </p:spPr>
        <p:txBody>
          <a:bodyPr>
            <a:normAutofit/>
          </a:bodyPr>
          <a:lstStyle/>
          <a:p>
            <a:pPr>
              <a:buNone/>
            </a:pPr>
            <a:r>
              <a:rPr lang="en-US" sz="2800" dirty="0" smtClean="0"/>
              <a:t> OUTCOME</a:t>
            </a:r>
            <a:r>
              <a:rPr lang="en-US" sz="3600" dirty="0" smtClean="0"/>
              <a:t> </a:t>
            </a:r>
            <a:r>
              <a:rPr lang="en-US" sz="3600" dirty="0" smtClean="0">
                <a:solidFill>
                  <a:srgbClr val="FFC000"/>
                </a:solidFill>
              </a:rPr>
              <a:t>#2</a:t>
            </a:r>
          </a:p>
          <a:p>
            <a:pPr>
              <a:buNone/>
            </a:pPr>
            <a:r>
              <a:rPr lang="en-US" sz="2400" dirty="0" smtClean="0">
                <a:solidFill>
                  <a:srgbClr val="FFC000"/>
                </a:solidFill>
              </a:rPr>
              <a:t> </a:t>
            </a:r>
            <a:r>
              <a:rPr lang="en-US" sz="2000" dirty="0" smtClean="0">
                <a:solidFill>
                  <a:srgbClr val="FFC000"/>
                </a:solidFill>
              </a:rPr>
              <a:t>Digital Transformation / Internal Organization : </a:t>
            </a:r>
          </a:p>
          <a:p>
            <a:pPr>
              <a:buFont typeface="Wingdings" pitchFamily="2" charset="2"/>
              <a:buChar char="§"/>
            </a:pPr>
            <a:r>
              <a:rPr lang="en-US" sz="2000" dirty="0" smtClean="0">
                <a:solidFill>
                  <a:schemeClr val="bg1">
                    <a:lumMod val="95000"/>
                  </a:schemeClr>
                </a:solidFill>
              </a:rPr>
              <a:t>Most of companies are conscious about the digital impact &amp; the transformation that these technologies have created in our consumer habits</a:t>
            </a:r>
          </a:p>
          <a:p>
            <a:pPr>
              <a:buFont typeface="Wingdings" pitchFamily="2" charset="2"/>
              <a:buChar char="§"/>
            </a:pPr>
            <a:endParaRPr lang="en-US" sz="2000" dirty="0" smtClean="0">
              <a:solidFill>
                <a:schemeClr val="bg1">
                  <a:lumMod val="95000"/>
                </a:schemeClr>
              </a:solidFill>
            </a:endParaRPr>
          </a:p>
          <a:p>
            <a:pPr>
              <a:buNone/>
            </a:pPr>
            <a:endParaRPr lang="en-US" sz="2000" dirty="0" smtClean="0">
              <a:solidFill>
                <a:schemeClr val="bg1">
                  <a:lumMod val="95000"/>
                </a:schemeClr>
              </a:solidFill>
            </a:endParaRPr>
          </a:p>
          <a:p>
            <a:pPr>
              <a:buFont typeface="Wingdings" pitchFamily="2" charset="2"/>
              <a:buChar char="§"/>
            </a:pPr>
            <a:r>
              <a:rPr lang="en-US" sz="2000" dirty="0" smtClean="0">
                <a:solidFill>
                  <a:schemeClr val="bg1">
                    <a:lumMod val="95000"/>
                  </a:schemeClr>
                </a:solidFill>
              </a:rPr>
              <a:t>Few of the internal organizations include the digital/prototyping cluster or dedicated teams</a:t>
            </a:r>
          </a:p>
        </p:txBody>
      </p:sp>
      <p:graphicFrame>
        <p:nvGraphicFramePr>
          <p:cNvPr id="5" name="Graphique 4"/>
          <p:cNvGraphicFramePr/>
          <p:nvPr/>
        </p:nvGraphicFramePr>
        <p:xfrm>
          <a:off x="0" y="4056578"/>
          <a:ext cx="4762952" cy="24235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p:nvPr/>
        </p:nvGraphicFramePr>
        <p:xfrm>
          <a:off x="0" y="1743188"/>
          <a:ext cx="4808959" cy="251751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7420" y="29824"/>
            <a:ext cx="10369867" cy="1080029"/>
          </a:xfrm>
        </p:spPr>
        <p:txBody>
          <a:bodyPr/>
          <a:lstStyle/>
          <a:p>
            <a:pPr algn="r"/>
            <a:r>
              <a:rPr lang="en-US" dirty="0" smtClean="0">
                <a:solidFill>
                  <a:schemeClr val="bg1"/>
                </a:solidFill>
              </a:rPr>
              <a:t>Online form</a:t>
            </a:r>
            <a:r>
              <a:rPr lang="en-US" dirty="0" smtClean="0"/>
              <a:t>: Survey Results</a:t>
            </a:r>
            <a:endParaRPr lang="en-US" dirty="0">
              <a:solidFill>
                <a:schemeClr val="bg1"/>
              </a:solidFill>
            </a:endParaRPr>
          </a:p>
        </p:txBody>
      </p:sp>
      <p:graphicFrame>
        <p:nvGraphicFramePr>
          <p:cNvPr id="5" name="Graphique 4"/>
          <p:cNvGraphicFramePr/>
          <p:nvPr/>
        </p:nvGraphicFramePr>
        <p:xfrm>
          <a:off x="0" y="1607106"/>
          <a:ext cx="4762952" cy="24916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p:nvPr/>
        </p:nvGraphicFramePr>
        <p:xfrm>
          <a:off x="0" y="3988537"/>
          <a:ext cx="4762952" cy="2491638"/>
        </p:xfrm>
        <a:graphic>
          <a:graphicData uri="http://schemas.openxmlformats.org/drawingml/2006/chart">
            <c:chart xmlns:c="http://schemas.openxmlformats.org/drawingml/2006/chart" xmlns:r="http://schemas.openxmlformats.org/officeDocument/2006/relationships" r:id="rId4"/>
          </a:graphicData>
        </a:graphic>
      </p:graphicFrame>
      <p:sp>
        <p:nvSpPr>
          <p:cNvPr id="4" name="Espace réservé du contenu 2"/>
          <p:cNvSpPr>
            <a:spLocks noGrp="1"/>
          </p:cNvSpPr>
          <p:nvPr>
            <p:ph idx="1"/>
          </p:nvPr>
        </p:nvSpPr>
        <p:spPr>
          <a:xfrm>
            <a:off x="4762952" y="1675147"/>
            <a:ext cx="6759123" cy="4805027"/>
          </a:xfrm>
        </p:spPr>
        <p:txBody>
          <a:bodyPr>
            <a:normAutofit/>
          </a:bodyPr>
          <a:lstStyle/>
          <a:p>
            <a:pPr>
              <a:buNone/>
            </a:pPr>
            <a:r>
              <a:rPr lang="en-US" sz="2800" dirty="0" smtClean="0"/>
              <a:t>OUTCOME</a:t>
            </a:r>
            <a:r>
              <a:rPr lang="en-US" sz="3600" dirty="0" smtClean="0"/>
              <a:t> </a:t>
            </a:r>
            <a:r>
              <a:rPr lang="en-US" sz="3600" dirty="0" smtClean="0">
                <a:solidFill>
                  <a:srgbClr val="FFC000"/>
                </a:solidFill>
              </a:rPr>
              <a:t>#3</a:t>
            </a:r>
          </a:p>
          <a:p>
            <a:pPr marL="0" indent="0">
              <a:buNone/>
            </a:pPr>
            <a:r>
              <a:rPr lang="en-US" sz="2400" dirty="0" smtClean="0">
                <a:solidFill>
                  <a:srgbClr val="FFC000"/>
                </a:solidFill>
              </a:rPr>
              <a:t>Smartphone Apps &amp; Social Media are 2 main appropriated /developed digital supports:</a:t>
            </a:r>
          </a:p>
          <a:p>
            <a:pPr marL="0" indent="0">
              <a:buNone/>
            </a:pPr>
            <a:endParaRPr lang="en-US" sz="2000" dirty="0" smtClean="0">
              <a:solidFill>
                <a:srgbClr val="FFC000"/>
              </a:solidFill>
            </a:endParaRPr>
          </a:p>
          <a:p>
            <a:pPr marL="0" indent="0">
              <a:buFont typeface="Wingdings" pitchFamily="2" charset="2"/>
              <a:buChar char="§"/>
            </a:pPr>
            <a:r>
              <a:rPr lang="en-US" sz="2000" dirty="0" smtClean="0"/>
              <a:t> Internal use &amp; customer focused apps</a:t>
            </a:r>
          </a:p>
          <a:p>
            <a:pPr marL="0" indent="0">
              <a:buFont typeface="Wingdings" pitchFamily="2" charset="2"/>
              <a:buChar char="§"/>
            </a:pPr>
            <a:r>
              <a:rPr lang="en-US" sz="2000" dirty="0" smtClean="0"/>
              <a:t> </a:t>
            </a:r>
            <a:r>
              <a:rPr lang="en-US" sz="2000" dirty="0" err="1" smtClean="0"/>
              <a:t>Facebook</a:t>
            </a:r>
            <a:r>
              <a:rPr lang="en-US" sz="2000" dirty="0" smtClean="0"/>
              <a:t>, Google +, Twitter community management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7420" y="29824"/>
            <a:ext cx="10369867" cy="1080029"/>
          </a:xfrm>
        </p:spPr>
        <p:txBody>
          <a:bodyPr/>
          <a:lstStyle/>
          <a:p>
            <a:pPr algn="r"/>
            <a:r>
              <a:rPr lang="en-US" dirty="0" smtClean="0">
                <a:solidFill>
                  <a:schemeClr val="bg1"/>
                </a:solidFill>
              </a:rPr>
              <a:t>Online form</a:t>
            </a:r>
            <a:r>
              <a:rPr lang="en-US" dirty="0" smtClean="0"/>
              <a:t>: Survey Results</a:t>
            </a:r>
            <a:endParaRPr lang="en-US" dirty="0">
              <a:solidFill>
                <a:schemeClr val="bg1"/>
              </a:solidFill>
            </a:endParaRPr>
          </a:p>
        </p:txBody>
      </p:sp>
      <p:graphicFrame>
        <p:nvGraphicFramePr>
          <p:cNvPr id="5" name="Graphique 4"/>
          <p:cNvGraphicFramePr/>
          <p:nvPr/>
        </p:nvGraphicFramePr>
        <p:xfrm>
          <a:off x="1" y="1539065"/>
          <a:ext cx="4355283" cy="26957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p:cNvGraphicFramePr/>
          <p:nvPr/>
        </p:nvGraphicFramePr>
        <p:xfrm>
          <a:off x="0" y="3888105"/>
          <a:ext cx="4309277" cy="2592070"/>
        </p:xfrm>
        <a:graphic>
          <a:graphicData uri="http://schemas.openxmlformats.org/drawingml/2006/chart">
            <c:chart xmlns:c="http://schemas.openxmlformats.org/drawingml/2006/chart" xmlns:r="http://schemas.openxmlformats.org/officeDocument/2006/relationships" r:id="rId4"/>
          </a:graphicData>
        </a:graphic>
      </p:graphicFrame>
      <p:sp>
        <p:nvSpPr>
          <p:cNvPr id="4" name="Espace réservé du contenu 2"/>
          <p:cNvSpPr>
            <a:spLocks noGrp="1"/>
          </p:cNvSpPr>
          <p:nvPr>
            <p:ph idx="1"/>
          </p:nvPr>
        </p:nvSpPr>
        <p:spPr>
          <a:xfrm>
            <a:off x="4218542" y="1539067"/>
            <a:ext cx="6351455" cy="4941109"/>
          </a:xfrm>
        </p:spPr>
        <p:txBody>
          <a:bodyPr>
            <a:normAutofit/>
          </a:bodyPr>
          <a:lstStyle/>
          <a:p>
            <a:pPr>
              <a:buNone/>
            </a:pPr>
            <a:r>
              <a:rPr lang="en-US" sz="2800" dirty="0" smtClean="0"/>
              <a:t>OUTCOME</a:t>
            </a:r>
            <a:r>
              <a:rPr lang="en-US" sz="3600" dirty="0" smtClean="0"/>
              <a:t> </a:t>
            </a:r>
            <a:r>
              <a:rPr lang="en-US" sz="3600" dirty="0" smtClean="0">
                <a:solidFill>
                  <a:srgbClr val="FFC000"/>
                </a:solidFill>
              </a:rPr>
              <a:t>#4</a:t>
            </a:r>
          </a:p>
          <a:p>
            <a:pPr marL="0" indent="0">
              <a:buNone/>
            </a:pPr>
            <a:r>
              <a:rPr lang="en-US" sz="2400" dirty="0" smtClean="0">
                <a:solidFill>
                  <a:srgbClr val="FFC000"/>
                </a:solidFill>
              </a:rPr>
              <a:t>The digital is more than communication tool: </a:t>
            </a:r>
          </a:p>
          <a:p>
            <a:pPr marL="0" indent="0">
              <a:buNone/>
            </a:pPr>
            <a:endParaRPr lang="en-US" sz="2400" dirty="0" smtClean="0">
              <a:solidFill>
                <a:srgbClr val="FFC000"/>
              </a:solidFill>
            </a:endParaRPr>
          </a:p>
          <a:p>
            <a:pPr>
              <a:buFont typeface="Wingdings" pitchFamily="2" charset="2"/>
              <a:buChar char="§"/>
            </a:pPr>
            <a:r>
              <a:rPr lang="en-US" sz="2000" dirty="0" smtClean="0">
                <a:solidFill>
                  <a:schemeClr val="bg1">
                    <a:lumMod val="95000"/>
                  </a:schemeClr>
                </a:solidFill>
              </a:rPr>
              <a:t>The digital technologies are identified as contributing to the new generation of R&amp;D applied to the railway area</a:t>
            </a:r>
          </a:p>
          <a:p>
            <a:pPr>
              <a:buNone/>
            </a:pPr>
            <a:endParaRPr lang="en-US" sz="2000" dirty="0" smtClean="0">
              <a:solidFill>
                <a:schemeClr val="bg1">
                  <a:lumMod val="9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7420" y="29824"/>
            <a:ext cx="10369867" cy="1080029"/>
          </a:xfrm>
        </p:spPr>
        <p:txBody>
          <a:bodyPr/>
          <a:lstStyle/>
          <a:p>
            <a:pPr algn="r"/>
            <a:r>
              <a:rPr lang="en-US" dirty="0" smtClean="0">
                <a:solidFill>
                  <a:schemeClr val="bg1"/>
                </a:solidFill>
              </a:rPr>
              <a:t>Online form </a:t>
            </a:r>
            <a:r>
              <a:rPr lang="en-US" dirty="0" smtClean="0"/>
              <a:t>: Survey Results</a:t>
            </a:r>
            <a:endParaRPr lang="en-US" dirty="0">
              <a:solidFill>
                <a:schemeClr val="bg1"/>
              </a:solidFill>
            </a:endParaRPr>
          </a:p>
        </p:txBody>
      </p:sp>
      <p:sp>
        <p:nvSpPr>
          <p:cNvPr id="4" name="Espace réservé du contenu 2"/>
          <p:cNvSpPr>
            <a:spLocks noGrp="1"/>
          </p:cNvSpPr>
          <p:nvPr>
            <p:ph idx="1"/>
          </p:nvPr>
        </p:nvSpPr>
        <p:spPr>
          <a:xfrm>
            <a:off x="4218542" y="1236507"/>
            <a:ext cx="7303533" cy="4830903"/>
          </a:xfrm>
        </p:spPr>
        <p:txBody>
          <a:bodyPr>
            <a:normAutofit/>
          </a:bodyPr>
          <a:lstStyle/>
          <a:p>
            <a:pPr>
              <a:buNone/>
            </a:pPr>
            <a:r>
              <a:rPr lang="en-US" sz="2800" dirty="0" smtClean="0"/>
              <a:t>OUTCOME</a:t>
            </a:r>
            <a:r>
              <a:rPr lang="en-US" sz="3600" dirty="0" smtClean="0"/>
              <a:t> </a:t>
            </a:r>
            <a:r>
              <a:rPr lang="en-US" sz="3600" dirty="0" smtClean="0">
                <a:solidFill>
                  <a:srgbClr val="FFC000"/>
                </a:solidFill>
              </a:rPr>
              <a:t>#5 </a:t>
            </a:r>
            <a:endParaRPr lang="en-US" sz="3600" dirty="0" smtClean="0"/>
          </a:p>
          <a:p>
            <a:pPr>
              <a:buNone/>
            </a:pPr>
            <a:r>
              <a:rPr lang="en-US" sz="2400" dirty="0" smtClean="0">
                <a:solidFill>
                  <a:srgbClr val="FFC000"/>
                </a:solidFill>
              </a:rPr>
              <a:t>The most relevant project themes: </a:t>
            </a:r>
          </a:p>
        </p:txBody>
      </p:sp>
      <p:graphicFrame>
        <p:nvGraphicFramePr>
          <p:cNvPr id="5" name="Graphique 4"/>
          <p:cNvGraphicFramePr/>
          <p:nvPr/>
        </p:nvGraphicFramePr>
        <p:xfrm>
          <a:off x="0" y="2423597"/>
          <a:ext cx="11340605" cy="405657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1567" y="12651"/>
            <a:ext cx="10369867" cy="1080029"/>
          </a:xfrm>
        </p:spPr>
        <p:txBody>
          <a:bodyPr/>
          <a:lstStyle/>
          <a:p>
            <a:pPr algn="r"/>
            <a:r>
              <a:rPr lang="en-US" dirty="0" smtClean="0"/>
              <a:t>AGENDA</a:t>
            </a:r>
            <a:endParaRPr lang="en-US" dirty="0"/>
          </a:p>
        </p:txBody>
      </p:sp>
      <p:sp>
        <p:nvSpPr>
          <p:cNvPr id="4" name="ZoneTexte 3"/>
          <p:cNvSpPr txBox="1"/>
          <p:nvPr/>
        </p:nvSpPr>
        <p:spPr>
          <a:xfrm>
            <a:off x="4309277" y="987097"/>
            <a:ext cx="7212798" cy="5601354"/>
          </a:xfrm>
          <a:prstGeom prst="rect">
            <a:avLst/>
          </a:prstGeom>
          <a:noFill/>
        </p:spPr>
        <p:txBody>
          <a:bodyPr wrap="square" lIns="91266" tIns="45631" rIns="91266" bIns="45631" rtlCol="0">
            <a:spAutoFit/>
          </a:bodyPr>
          <a:lstStyle/>
          <a:p>
            <a:pPr marL="172701" indent="-172701" defTabSz="912631">
              <a:buFont typeface="Wingdings" pitchFamily="2" charset="2"/>
              <a:buChar char="§"/>
            </a:pPr>
            <a:r>
              <a:rPr lang="en-US" b="1" dirty="0" smtClean="0">
                <a:solidFill>
                  <a:prstClr val="white"/>
                </a:solidFill>
                <a:ea typeface="Calibri"/>
                <a:cs typeface="Calibri"/>
              </a:rPr>
              <a:t> </a:t>
            </a:r>
            <a:r>
              <a:rPr lang="en-US" sz="2000" b="1" dirty="0" smtClean="0">
                <a:solidFill>
                  <a:prstClr val="white"/>
                </a:solidFill>
                <a:ea typeface="Calibri"/>
                <a:cs typeface="Calibri"/>
              </a:rPr>
              <a:t>General Introduction</a:t>
            </a:r>
          </a:p>
          <a:p>
            <a:pPr marL="172701" indent="-172701" defTabSz="912631"/>
            <a:r>
              <a:rPr lang="en-US" sz="1600" i="1" dirty="0" smtClean="0">
                <a:solidFill>
                  <a:srgbClr val="FFC000"/>
                </a:solidFill>
                <a:ea typeface="Calibri"/>
                <a:cs typeface="Times New Roman"/>
              </a:rPr>
              <a:t>Jean-Pierre </a:t>
            </a:r>
            <a:r>
              <a:rPr lang="en-US" sz="1600" i="1" dirty="0" err="1" smtClean="0">
                <a:solidFill>
                  <a:srgbClr val="FFC000"/>
                </a:solidFill>
                <a:ea typeface="Calibri"/>
                <a:cs typeface="Times New Roman"/>
              </a:rPr>
              <a:t>Loubinoux</a:t>
            </a:r>
            <a:r>
              <a:rPr lang="en-US" sz="1600" i="1" dirty="0" smtClean="0">
                <a:solidFill>
                  <a:srgbClr val="FFC000"/>
                </a:solidFill>
                <a:ea typeface="Calibri"/>
                <a:cs typeface="Times New Roman"/>
              </a:rPr>
              <a:t>, </a:t>
            </a:r>
            <a:r>
              <a:rPr lang="en-US" sz="1600" i="1" dirty="0" err="1" smtClean="0">
                <a:solidFill>
                  <a:srgbClr val="FFC000"/>
                </a:solidFill>
                <a:ea typeface="Calibri"/>
                <a:cs typeface="Times New Roman"/>
              </a:rPr>
              <a:t>UIC</a:t>
            </a:r>
            <a:endParaRPr lang="en-US" sz="1600" i="1" dirty="0" smtClean="0">
              <a:solidFill>
                <a:srgbClr val="FFC000"/>
              </a:solidFill>
              <a:ea typeface="Calibri"/>
              <a:cs typeface="Times New Roman"/>
            </a:endParaRPr>
          </a:p>
          <a:p>
            <a:pPr marL="172701" indent="-172701" defTabSz="912631"/>
            <a:endParaRPr lang="en-US" sz="500" i="1" dirty="0" smtClean="0">
              <a:solidFill>
                <a:srgbClr val="FFC000"/>
              </a:solidFill>
              <a:ea typeface="Calibri"/>
              <a:cs typeface="Times New Roman"/>
            </a:endParaRPr>
          </a:p>
          <a:p>
            <a:pPr marL="172701" indent="-172701" defTabSz="912631">
              <a:buFont typeface="Wingdings" pitchFamily="2" charset="2"/>
              <a:buChar char="§"/>
            </a:pPr>
            <a:r>
              <a:rPr lang="en-US" sz="2000" b="1" dirty="0" smtClean="0">
                <a:solidFill>
                  <a:prstClr val="white"/>
                </a:solidFill>
                <a:ea typeface="Calibri"/>
                <a:cs typeface="Times New Roman"/>
              </a:rPr>
              <a:t>How Digital is Transforming our World ?</a:t>
            </a:r>
          </a:p>
          <a:p>
            <a:pPr marL="172701" indent="-172701" defTabSz="912631"/>
            <a:r>
              <a:rPr lang="en-US" sz="1600" i="1" dirty="0" smtClean="0">
                <a:solidFill>
                  <a:srgbClr val="FFC000"/>
                </a:solidFill>
                <a:ea typeface="Calibri"/>
                <a:cs typeface="Times New Roman"/>
              </a:rPr>
              <a:t>Yves </a:t>
            </a:r>
            <a:r>
              <a:rPr lang="en-US" sz="1600" i="1" dirty="0" err="1" smtClean="0">
                <a:solidFill>
                  <a:srgbClr val="FFC000"/>
                </a:solidFill>
                <a:ea typeface="Calibri"/>
                <a:cs typeface="Times New Roman"/>
              </a:rPr>
              <a:t>Tyrode</a:t>
            </a:r>
            <a:r>
              <a:rPr lang="en-US" sz="1600" i="1" dirty="0" smtClean="0">
                <a:solidFill>
                  <a:srgbClr val="FFC000"/>
                </a:solidFill>
                <a:ea typeface="Calibri"/>
                <a:cs typeface="Times New Roman"/>
              </a:rPr>
              <a:t>, </a:t>
            </a:r>
            <a:r>
              <a:rPr lang="en-US" sz="1600" i="1" dirty="0" err="1" smtClean="0">
                <a:solidFill>
                  <a:srgbClr val="FFC000"/>
                </a:solidFill>
                <a:ea typeface="Calibri"/>
                <a:cs typeface="Times New Roman"/>
              </a:rPr>
              <a:t>UIC</a:t>
            </a:r>
            <a:endParaRPr lang="en-US" sz="1600" i="1" dirty="0" smtClean="0">
              <a:solidFill>
                <a:srgbClr val="FFC000"/>
              </a:solidFill>
              <a:ea typeface="Calibri"/>
              <a:cs typeface="Times New Roman"/>
            </a:endParaRPr>
          </a:p>
          <a:p>
            <a:pPr marL="172701" indent="-172701" defTabSz="912631"/>
            <a:endParaRPr lang="en-US" sz="1000" b="1" dirty="0" smtClean="0">
              <a:solidFill>
                <a:prstClr val="white"/>
              </a:solidFill>
              <a:ea typeface="Calibri"/>
              <a:cs typeface="Calibri"/>
            </a:endParaRPr>
          </a:p>
          <a:p>
            <a:pPr marL="172701" indent="-172701" defTabSz="912631">
              <a:buFont typeface="Wingdings" pitchFamily="2" charset="2"/>
              <a:buChar char="§"/>
            </a:pPr>
            <a:r>
              <a:rPr lang="en-US" sz="2000" b="1" dirty="0" smtClean="0">
                <a:solidFill>
                  <a:prstClr val="white"/>
                </a:solidFill>
                <a:ea typeface="Calibri"/>
                <a:cs typeface="Calibri"/>
              </a:rPr>
              <a:t>Online Form Outcomes</a:t>
            </a:r>
          </a:p>
          <a:p>
            <a:pPr marL="172701" indent="-172701" defTabSz="912631"/>
            <a:r>
              <a:rPr lang="en-US" sz="1600" i="1" dirty="0" smtClean="0">
                <a:solidFill>
                  <a:srgbClr val="FFC000"/>
                </a:solidFill>
                <a:ea typeface="Calibri"/>
                <a:cs typeface="Times New Roman"/>
              </a:rPr>
              <a:t>Thierry </a:t>
            </a:r>
            <a:r>
              <a:rPr lang="en-US" sz="1600" i="1" dirty="0" err="1" smtClean="0">
                <a:solidFill>
                  <a:srgbClr val="FFC000"/>
                </a:solidFill>
                <a:ea typeface="Calibri"/>
                <a:cs typeface="Times New Roman"/>
              </a:rPr>
              <a:t>Bera</a:t>
            </a:r>
            <a:r>
              <a:rPr lang="en-US" sz="1600" i="1" dirty="0" smtClean="0">
                <a:solidFill>
                  <a:srgbClr val="FFC000"/>
                </a:solidFill>
                <a:ea typeface="Calibri"/>
                <a:cs typeface="Times New Roman"/>
              </a:rPr>
              <a:t>, </a:t>
            </a:r>
            <a:r>
              <a:rPr lang="en-US" sz="1600" i="1" dirty="0" err="1" smtClean="0">
                <a:solidFill>
                  <a:srgbClr val="FFC000"/>
                </a:solidFill>
                <a:ea typeface="Calibri"/>
                <a:cs typeface="Times New Roman"/>
              </a:rPr>
              <a:t>UIC</a:t>
            </a:r>
            <a:endParaRPr lang="en-US" sz="1600" i="1" dirty="0" smtClean="0">
              <a:solidFill>
                <a:srgbClr val="FFC000"/>
              </a:solidFill>
              <a:ea typeface="Calibri"/>
              <a:cs typeface="Times New Roman"/>
            </a:endParaRPr>
          </a:p>
          <a:p>
            <a:pPr marL="172701" indent="-172701" defTabSz="912631">
              <a:buFont typeface="Wingdings" pitchFamily="2" charset="2"/>
              <a:buChar char="§"/>
            </a:pPr>
            <a:endParaRPr lang="en-US" sz="1000" b="1" dirty="0" smtClean="0">
              <a:solidFill>
                <a:prstClr val="white"/>
              </a:solidFill>
              <a:ea typeface="Calibri"/>
              <a:cs typeface="Calibri"/>
            </a:endParaRPr>
          </a:p>
          <a:p>
            <a:pPr marL="172701" indent="-172701" defTabSz="912631">
              <a:buFont typeface="Wingdings" pitchFamily="2" charset="2"/>
              <a:buChar char="§"/>
            </a:pPr>
            <a:r>
              <a:rPr lang="en-US" sz="2000" b="1" dirty="0" smtClean="0">
                <a:solidFill>
                  <a:prstClr val="white"/>
                </a:solidFill>
                <a:ea typeface="Calibri"/>
                <a:cs typeface="Calibri"/>
              </a:rPr>
              <a:t>Digital Benchmarks &amp; Trends</a:t>
            </a:r>
          </a:p>
          <a:p>
            <a:pPr marL="172701" indent="-172701" defTabSz="912631"/>
            <a:r>
              <a:rPr lang="en-US" sz="1600" i="1" dirty="0" smtClean="0">
                <a:solidFill>
                  <a:srgbClr val="FFC000"/>
                </a:solidFill>
                <a:ea typeface="Calibri"/>
                <a:cs typeface="Times New Roman"/>
              </a:rPr>
              <a:t>Moundir Rachidi, The Boston Consulting Group</a:t>
            </a:r>
          </a:p>
          <a:p>
            <a:pPr marL="172701" indent="-172701" defTabSz="912631">
              <a:buFont typeface="Wingdings" pitchFamily="2" charset="2"/>
              <a:buChar char="§"/>
            </a:pPr>
            <a:endParaRPr lang="en-US" sz="1000" b="1" dirty="0" smtClean="0">
              <a:solidFill>
                <a:schemeClr val="bg1"/>
              </a:solidFill>
              <a:ea typeface="Calibri"/>
              <a:cs typeface="Times New Roman"/>
            </a:endParaRPr>
          </a:p>
          <a:p>
            <a:pPr marL="172701" indent="-172701" defTabSz="912631">
              <a:buFont typeface="Wingdings" pitchFamily="2" charset="2"/>
              <a:buChar char="§"/>
            </a:pPr>
            <a:r>
              <a:rPr lang="en-US" sz="2000" b="1" dirty="0" smtClean="0">
                <a:solidFill>
                  <a:schemeClr val="bg1"/>
                </a:solidFill>
                <a:ea typeface="Calibri"/>
                <a:cs typeface="Calibri"/>
              </a:rPr>
              <a:t>An Innovative Initiative: </a:t>
            </a:r>
            <a:r>
              <a:rPr lang="en-US" sz="2000" b="1" dirty="0" err="1" smtClean="0">
                <a:solidFill>
                  <a:schemeClr val="bg1"/>
                </a:solidFill>
                <a:ea typeface="Calibri"/>
                <a:cs typeface="Calibri"/>
              </a:rPr>
              <a:t>Hyperloop</a:t>
            </a:r>
            <a:endParaRPr lang="en-US" sz="2000" b="1" dirty="0" smtClean="0">
              <a:solidFill>
                <a:schemeClr val="bg1"/>
              </a:solidFill>
              <a:ea typeface="Calibri"/>
              <a:cs typeface="Calibri"/>
            </a:endParaRPr>
          </a:p>
          <a:p>
            <a:pPr marL="172701" indent="-172701" defTabSz="912631"/>
            <a:r>
              <a:rPr lang="en-US" sz="1600" i="1" dirty="0" smtClean="0">
                <a:solidFill>
                  <a:srgbClr val="FFC000"/>
                </a:solidFill>
                <a:ea typeface="Calibri"/>
                <a:cs typeface="Times New Roman"/>
              </a:rPr>
              <a:t>Brogan </a:t>
            </a:r>
            <a:r>
              <a:rPr lang="en-US" sz="1600" i="1" dirty="0" err="1" smtClean="0">
                <a:solidFill>
                  <a:srgbClr val="FFC000"/>
                </a:solidFill>
                <a:ea typeface="Calibri"/>
                <a:cs typeface="Times New Roman"/>
              </a:rPr>
              <a:t>Bambrogan</a:t>
            </a:r>
            <a:r>
              <a:rPr lang="en-US" sz="1600" i="1" dirty="0" smtClean="0">
                <a:solidFill>
                  <a:srgbClr val="FFC000"/>
                </a:solidFill>
                <a:ea typeface="Calibri"/>
                <a:cs typeface="Times New Roman"/>
              </a:rPr>
              <a:t>, </a:t>
            </a:r>
            <a:r>
              <a:rPr lang="en-US" sz="1600" i="1" dirty="0" err="1" smtClean="0">
                <a:solidFill>
                  <a:srgbClr val="FFC000"/>
                </a:solidFill>
                <a:ea typeface="Calibri"/>
                <a:cs typeface="Times New Roman"/>
              </a:rPr>
              <a:t>Hyperloop</a:t>
            </a:r>
            <a:endParaRPr lang="en-US" sz="1600" i="1" dirty="0" smtClean="0">
              <a:solidFill>
                <a:srgbClr val="FFC000"/>
              </a:solidFill>
              <a:ea typeface="Calibri"/>
              <a:cs typeface="Times New Roman"/>
            </a:endParaRPr>
          </a:p>
          <a:p>
            <a:pPr marL="172701" indent="-172701" defTabSz="912631">
              <a:buFont typeface="Wingdings" pitchFamily="2" charset="2"/>
              <a:buChar char="§"/>
            </a:pPr>
            <a:endParaRPr lang="en-US" sz="1000" b="1" dirty="0" smtClean="0">
              <a:solidFill>
                <a:prstClr val="white"/>
              </a:solidFill>
              <a:ea typeface="Calibri"/>
              <a:cs typeface="Calibri"/>
            </a:endParaRPr>
          </a:p>
          <a:p>
            <a:pPr marL="172701" indent="-172701" defTabSz="912631">
              <a:buFont typeface="Wingdings" pitchFamily="2" charset="2"/>
              <a:buChar char="§"/>
            </a:pPr>
            <a:r>
              <a:rPr lang="en-US" sz="2000" b="1" dirty="0" smtClean="0">
                <a:solidFill>
                  <a:prstClr val="white"/>
                </a:solidFill>
                <a:ea typeface="Calibri"/>
                <a:cs typeface="Calibri"/>
              </a:rPr>
              <a:t>Internet of Things: Connected Devices</a:t>
            </a:r>
          </a:p>
          <a:p>
            <a:pPr marL="172701" indent="-172701" defTabSz="912631"/>
            <a:r>
              <a:rPr lang="en-US" sz="1600" i="1" dirty="0" err="1" smtClean="0">
                <a:solidFill>
                  <a:srgbClr val="FFC000"/>
                </a:solidFill>
                <a:ea typeface="Calibri"/>
                <a:cs typeface="Times New Roman"/>
              </a:rPr>
              <a:t>Ludovic</a:t>
            </a:r>
            <a:r>
              <a:rPr lang="en-US" sz="1600" i="1" dirty="0" smtClean="0">
                <a:solidFill>
                  <a:srgbClr val="FFC000"/>
                </a:solidFill>
                <a:ea typeface="Calibri"/>
                <a:cs typeface="Times New Roman"/>
              </a:rPr>
              <a:t> le Moan, </a:t>
            </a:r>
            <a:r>
              <a:rPr lang="en-US" sz="1600" i="1" dirty="0" err="1" smtClean="0">
                <a:solidFill>
                  <a:srgbClr val="FFC000"/>
                </a:solidFill>
                <a:ea typeface="Calibri"/>
                <a:cs typeface="Times New Roman"/>
              </a:rPr>
              <a:t>Sigfox</a:t>
            </a:r>
            <a:endParaRPr lang="en-US" sz="1600" i="1" dirty="0" smtClean="0">
              <a:solidFill>
                <a:srgbClr val="FFC000"/>
              </a:solidFill>
              <a:ea typeface="Calibri"/>
              <a:cs typeface="Times New Roman"/>
            </a:endParaRPr>
          </a:p>
          <a:p>
            <a:pPr marL="172701" indent="-172701" defTabSz="912631"/>
            <a:endParaRPr lang="en-US" sz="1000" b="1" dirty="0" smtClean="0">
              <a:solidFill>
                <a:prstClr val="white"/>
              </a:solidFill>
              <a:ea typeface="Calibri"/>
              <a:cs typeface="Calibri"/>
            </a:endParaRPr>
          </a:p>
          <a:p>
            <a:pPr marL="172701" indent="-172701" defTabSz="912631">
              <a:buFont typeface="Wingdings" pitchFamily="2" charset="2"/>
              <a:buChar char="§"/>
            </a:pPr>
            <a:r>
              <a:rPr lang="en-US" sz="2000" b="1" dirty="0" smtClean="0">
                <a:solidFill>
                  <a:prstClr val="white"/>
                </a:solidFill>
                <a:ea typeface="Calibri"/>
                <a:cs typeface="Calibri"/>
              </a:rPr>
              <a:t>UIC Digital Platform Presentation</a:t>
            </a:r>
          </a:p>
          <a:p>
            <a:pPr marL="172701" indent="-172701" defTabSz="912631"/>
            <a:r>
              <a:rPr lang="en-US" sz="1600" i="1" dirty="0" smtClean="0">
                <a:solidFill>
                  <a:srgbClr val="FFC000"/>
                </a:solidFill>
                <a:ea typeface="Calibri"/>
                <a:cs typeface="Times New Roman"/>
              </a:rPr>
              <a:t>Yves </a:t>
            </a:r>
            <a:r>
              <a:rPr lang="en-US" sz="1600" i="1" dirty="0" err="1" smtClean="0">
                <a:solidFill>
                  <a:srgbClr val="FFC000"/>
                </a:solidFill>
                <a:ea typeface="Calibri"/>
                <a:cs typeface="Times New Roman"/>
              </a:rPr>
              <a:t>Tyrode</a:t>
            </a:r>
            <a:r>
              <a:rPr lang="en-US" sz="1600" i="1" dirty="0" smtClean="0">
                <a:solidFill>
                  <a:srgbClr val="FFC000"/>
                </a:solidFill>
                <a:ea typeface="Calibri"/>
                <a:cs typeface="Times New Roman"/>
              </a:rPr>
              <a:t> &amp; Jean-Pierre </a:t>
            </a:r>
            <a:r>
              <a:rPr lang="en-US" sz="1600" i="1" dirty="0" err="1" smtClean="0">
                <a:solidFill>
                  <a:srgbClr val="FFC000"/>
                </a:solidFill>
                <a:ea typeface="Calibri"/>
                <a:cs typeface="Times New Roman"/>
              </a:rPr>
              <a:t>Loubinoux</a:t>
            </a:r>
            <a:r>
              <a:rPr lang="en-US" sz="1600" i="1" dirty="0" smtClean="0">
                <a:solidFill>
                  <a:srgbClr val="FFC000"/>
                </a:solidFill>
                <a:ea typeface="Calibri"/>
                <a:cs typeface="Times New Roman"/>
              </a:rPr>
              <a:t>, UIC</a:t>
            </a:r>
          </a:p>
          <a:p>
            <a:pPr marL="172701" indent="-172701" defTabSz="912631"/>
            <a:endParaRPr lang="en-US" sz="1000" i="1" dirty="0" smtClean="0">
              <a:solidFill>
                <a:srgbClr val="FFC000"/>
              </a:solidFill>
              <a:ea typeface="Calibri"/>
              <a:cs typeface="Times New Roman"/>
            </a:endParaRPr>
          </a:p>
          <a:p>
            <a:pPr marL="172701" indent="-172701" defTabSz="912631">
              <a:buFont typeface="Wingdings" pitchFamily="2" charset="2"/>
              <a:buChar char="§"/>
            </a:pPr>
            <a:r>
              <a:rPr lang="en-US" sz="2000" b="1" dirty="0" smtClean="0">
                <a:solidFill>
                  <a:prstClr val="white"/>
                </a:solidFill>
                <a:ea typeface="Calibri"/>
                <a:cs typeface="Calibri"/>
              </a:rPr>
              <a:t>Conclusions, Q&amp;A</a:t>
            </a:r>
          </a:p>
          <a:p>
            <a:pPr marL="172701" indent="-172701" defTabSz="912631"/>
            <a:endParaRPr lang="en-US" sz="2000" b="1" dirty="0" smtClean="0">
              <a:solidFill>
                <a:prstClr val="white"/>
              </a:solidFill>
              <a:ea typeface="Calibri"/>
              <a:cs typeface="Times New Roman"/>
            </a:endParaRPr>
          </a:p>
        </p:txBody>
      </p:sp>
      <p:sp>
        <p:nvSpPr>
          <p:cNvPr id="39946" name="AutoShape 10" descr="Résultat de recherche d'images pour &quot;logo sncf png&quot;"/>
          <p:cNvSpPr>
            <a:spLocks noChangeAspect="1" noChangeArrowheads="1"/>
          </p:cNvSpPr>
          <p:nvPr/>
        </p:nvSpPr>
        <p:spPr bwMode="auto">
          <a:xfrm>
            <a:off x="2" y="-136502"/>
            <a:ext cx="384069" cy="288009"/>
          </a:xfrm>
          <a:prstGeom prst="rect">
            <a:avLst/>
          </a:prstGeom>
          <a:noFill/>
        </p:spPr>
        <p:txBody>
          <a:bodyPr vert="horz" wrap="square" lIns="91266" tIns="45631" rIns="91266" bIns="45631" numCol="1" anchor="t" anchorCtr="0" compatLnSpc="1">
            <a:prstTxWarp prst="textNoShape">
              <a:avLst/>
            </a:prstTxWarp>
          </a:bodyPr>
          <a:lstStyle/>
          <a:p>
            <a:pPr defTabSz="912631"/>
            <a:endParaRPr lang="en-US" dirty="0">
              <a:solidFill>
                <a:prstClr val="black"/>
              </a:solidFill>
            </a:endParaRPr>
          </a:p>
        </p:txBody>
      </p:sp>
      <p:sp>
        <p:nvSpPr>
          <p:cNvPr id="39950" name="AutoShape 14" descr="Résultat de recherche d'images pour &quot;logo sncf transparent&quot;"/>
          <p:cNvSpPr>
            <a:spLocks noChangeAspect="1" noChangeArrowheads="1"/>
          </p:cNvSpPr>
          <p:nvPr/>
        </p:nvSpPr>
        <p:spPr bwMode="auto">
          <a:xfrm>
            <a:off x="2" y="-136502"/>
            <a:ext cx="384069" cy="288009"/>
          </a:xfrm>
          <a:prstGeom prst="rect">
            <a:avLst/>
          </a:prstGeom>
          <a:noFill/>
        </p:spPr>
        <p:txBody>
          <a:bodyPr vert="horz" wrap="square" lIns="91266" tIns="45631" rIns="91266" bIns="45631" numCol="1" anchor="t" anchorCtr="0" compatLnSpc="1">
            <a:prstTxWarp prst="textNoShape">
              <a:avLst/>
            </a:prstTxWarp>
          </a:bodyPr>
          <a:lstStyle/>
          <a:p>
            <a:pPr defTabSz="912631"/>
            <a:endParaRPr lang="en-US" dirty="0">
              <a:solidFill>
                <a:prstClr val="black"/>
              </a:solidFill>
            </a:endParaRPr>
          </a:p>
        </p:txBody>
      </p:sp>
      <p:sp>
        <p:nvSpPr>
          <p:cNvPr id="39954" name="AutoShape 18" descr="Résultat de recherche d'images pour &quot;logo boston consultancy group&quot;"/>
          <p:cNvSpPr>
            <a:spLocks noChangeAspect="1" noChangeArrowheads="1"/>
          </p:cNvSpPr>
          <p:nvPr/>
        </p:nvSpPr>
        <p:spPr bwMode="auto">
          <a:xfrm>
            <a:off x="2" y="-136502"/>
            <a:ext cx="384069" cy="288009"/>
          </a:xfrm>
          <a:prstGeom prst="rect">
            <a:avLst/>
          </a:prstGeom>
          <a:noFill/>
        </p:spPr>
        <p:txBody>
          <a:bodyPr vert="horz" wrap="square" lIns="91266" tIns="45631" rIns="91266" bIns="45631" numCol="1" anchor="t" anchorCtr="0" compatLnSpc="1">
            <a:prstTxWarp prst="textNoShape">
              <a:avLst/>
            </a:prstTxWarp>
          </a:bodyPr>
          <a:lstStyle/>
          <a:p>
            <a:pPr defTabSz="912631"/>
            <a:endParaRPr lang="en-US" dirty="0">
              <a:solidFill>
                <a:prstClr val="black"/>
              </a:solidFill>
            </a:endParaRPr>
          </a:p>
        </p:txBody>
      </p:sp>
      <p:grpSp>
        <p:nvGrpSpPr>
          <p:cNvPr id="3" name="Groupe 35"/>
          <p:cNvGrpSpPr/>
          <p:nvPr/>
        </p:nvGrpSpPr>
        <p:grpSpPr>
          <a:xfrm>
            <a:off x="2887442" y="954441"/>
            <a:ext cx="1200366" cy="510665"/>
            <a:chOff x="2267744" y="1068400"/>
            <a:chExt cx="952619" cy="540439"/>
          </a:xfrm>
        </p:grpSpPr>
        <p:sp>
          <p:nvSpPr>
            <p:cNvPr id="26" name="Rectangle à coins arrondis 25"/>
            <p:cNvSpPr/>
            <p:nvPr/>
          </p:nvSpPr>
          <p:spPr>
            <a:xfrm>
              <a:off x="2267744" y="1068400"/>
              <a:ext cx="936104" cy="540439"/>
            </a:xfrm>
            <a:prstGeom prst="roundRect">
              <a:avLst>
                <a:gd name="adj" fmla="val 0"/>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631"/>
              <a:endParaRPr lang="en-US" dirty="0">
                <a:solidFill>
                  <a:prstClr val="white"/>
                </a:solidFill>
              </a:endParaRPr>
            </a:p>
          </p:txBody>
        </p:sp>
        <p:pic>
          <p:nvPicPr>
            <p:cNvPr id="39938" name="Picture 2" descr="Afficher l'image d'origine"/>
            <p:cNvPicPr>
              <a:picLocks noChangeAspect="1" noChangeArrowheads="1"/>
            </p:cNvPicPr>
            <p:nvPr/>
          </p:nvPicPr>
          <p:blipFill>
            <a:blip r:embed="rId2" cstate="screen"/>
            <a:srcRect/>
            <a:stretch>
              <a:fillRect/>
            </a:stretch>
          </p:blipFill>
          <p:spPr bwMode="auto">
            <a:xfrm>
              <a:off x="2293010" y="1117766"/>
              <a:ext cx="927353" cy="441707"/>
            </a:xfrm>
            <a:prstGeom prst="rect">
              <a:avLst/>
            </a:prstGeom>
            <a:noFill/>
          </p:spPr>
        </p:pic>
      </p:grpSp>
      <p:grpSp>
        <p:nvGrpSpPr>
          <p:cNvPr id="74" name="Group 73"/>
          <p:cNvGrpSpPr/>
          <p:nvPr/>
        </p:nvGrpSpPr>
        <p:grpSpPr>
          <a:xfrm>
            <a:off x="2919279" y="3756064"/>
            <a:ext cx="1179556" cy="510665"/>
            <a:chOff x="2381525" y="5123842"/>
            <a:chExt cx="983072" cy="540439"/>
          </a:xfrm>
        </p:grpSpPr>
        <p:sp>
          <p:nvSpPr>
            <p:cNvPr id="28" name="Rectangle à coins arrondis 27"/>
            <p:cNvSpPr/>
            <p:nvPr/>
          </p:nvSpPr>
          <p:spPr>
            <a:xfrm>
              <a:off x="2381525" y="5123842"/>
              <a:ext cx="983072" cy="540439"/>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lIns="91266" tIns="45631" rIns="91266" bIns="45631" rtlCol="0" anchor="ctr"/>
            <a:lstStyle/>
            <a:p>
              <a:pPr algn="ctr" defTabSz="912631"/>
              <a:endParaRPr lang="en-US" dirty="0">
                <a:solidFill>
                  <a:prstClr val="white"/>
                </a:solidFill>
              </a:endParaRPr>
            </a:p>
          </p:txBody>
        </p:sp>
        <p:pic>
          <p:nvPicPr>
            <p:cNvPr id="39940" name="Picture 4" descr="http://hyperlooptech.com/img/logo.png">
              <a:hlinkClick r:id="rId3"/>
            </p:cNvPr>
            <p:cNvPicPr>
              <a:picLocks noChangeAspect="1" noChangeArrowheads="1"/>
            </p:cNvPicPr>
            <p:nvPr/>
          </p:nvPicPr>
          <p:blipFill>
            <a:blip r:embed="rId4" cstate="screen"/>
            <a:srcRect/>
            <a:stretch>
              <a:fillRect/>
            </a:stretch>
          </p:blipFill>
          <p:spPr bwMode="auto">
            <a:xfrm>
              <a:off x="2406467" y="5280504"/>
              <a:ext cx="934699" cy="227115"/>
            </a:xfrm>
            <a:prstGeom prst="rect">
              <a:avLst/>
            </a:prstGeom>
            <a:ln>
              <a:noFill/>
            </a:ln>
          </p:spPr>
          <p:style>
            <a:lnRef idx="2">
              <a:schemeClr val="accent1"/>
            </a:lnRef>
            <a:fillRef idx="1">
              <a:schemeClr val="lt1"/>
            </a:fillRef>
            <a:effectRef idx="0">
              <a:schemeClr val="accent1"/>
            </a:effectRef>
            <a:fontRef idx="minor">
              <a:schemeClr val="dk1"/>
            </a:fontRef>
          </p:style>
        </p:pic>
      </p:grpSp>
      <p:grpSp>
        <p:nvGrpSpPr>
          <p:cNvPr id="75" name="Group 74"/>
          <p:cNvGrpSpPr/>
          <p:nvPr/>
        </p:nvGrpSpPr>
        <p:grpSpPr>
          <a:xfrm>
            <a:off x="2908251" y="4542571"/>
            <a:ext cx="1179556" cy="510665"/>
            <a:chOff x="2357590" y="4926130"/>
            <a:chExt cx="983072" cy="540439"/>
          </a:xfrm>
        </p:grpSpPr>
        <p:sp>
          <p:nvSpPr>
            <p:cNvPr id="31" name="Rectangle à coins arrondis 30"/>
            <p:cNvSpPr/>
            <p:nvPr/>
          </p:nvSpPr>
          <p:spPr>
            <a:xfrm>
              <a:off x="2357590" y="4926130"/>
              <a:ext cx="983072" cy="540439"/>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2631"/>
              <a:endParaRPr lang="en-US" dirty="0">
                <a:solidFill>
                  <a:prstClr val="white"/>
                </a:solidFill>
              </a:endParaRPr>
            </a:p>
          </p:txBody>
        </p:sp>
        <p:pic>
          <p:nvPicPr>
            <p:cNvPr id="39956" name="Picture 20" descr="Afficher l'image d'origine"/>
            <p:cNvPicPr>
              <a:picLocks noChangeAspect="1" noChangeArrowheads="1"/>
            </p:cNvPicPr>
            <p:nvPr/>
          </p:nvPicPr>
          <p:blipFill>
            <a:blip r:embed="rId5" cstate="screen"/>
            <a:srcRect/>
            <a:stretch>
              <a:fillRect/>
            </a:stretch>
          </p:blipFill>
          <p:spPr bwMode="auto">
            <a:xfrm>
              <a:off x="2407473" y="4944996"/>
              <a:ext cx="854040" cy="502707"/>
            </a:xfrm>
            <a:prstGeom prst="rect">
              <a:avLst/>
            </a:prstGeom>
            <a:noFill/>
          </p:spPr>
        </p:pic>
      </p:grpSp>
      <p:grpSp>
        <p:nvGrpSpPr>
          <p:cNvPr id="79" name="Group 78"/>
          <p:cNvGrpSpPr/>
          <p:nvPr/>
        </p:nvGrpSpPr>
        <p:grpSpPr>
          <a:xfrm>
            <a:off x="2908251" y="3035056"/>
            <a:ext cx="1179556" cy="510665"/>
            <a:chOff x="2357590" y="3320083"/>
            <a:chExt cx="983072" cy="540439"/>
          </a:xfrm>
        </p:grpSpPr>
        <p:sp>
          <p:nvSpPr>
            <p:cNvPr id="30" name="Rectangle à coins arrondis 29"/>
            <p:cNvSpPr/>
            <p:nvPr/>
          </p:nvSpPr>
          <p:spPr>
            <a:xfrm>
              <a:off x="2357590" y="3320083"/>
              <a:ext cx="983072" cy="540439"/>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lIns="91266" tIns="45631" rIns="91266" bIns="45631" rtlCol="0" anchor="ctr"/>
            <a:lstStyle/>
            <a:p>
              <a:pPr algn="ctr" defTabSz="912631"/>
              <a:endParaRPr lang="en-US" dirty="0">
                <a:solidFill>
                  <a:prstClr val="white"/>
                </a:solidFill>
              </a:endParaRPr>
            </a:p>
          </p:txBody>
        </p:sp>
        <p:pic>
          <p:nvPicPr>
            <p:cNvPr id="57" name="Picture 26" descr="Afficher l'image d'origine"/>
            <p:cNvPicPr>
              <a:picLocks noChangeArrowheads="1"/>
            </p:cNvPicPr>
            <p:nvPr/>
          </p:nvPicPr>
          <p:blipFill>
            <a:blip r:embed="rId6" cstate="screen"/>
            <a:srcRect/>
            <a:stretch>
              <a:fillRect/>
            </a:stretch>
          </p:blipFill>
          <p:spPr bwMode="auto">
            <a:xfrm>
              <a:off x="2378659" y="3350946"/>
              <a:ext cx="871152" cy="263910"/>
            </a:xfrm>
            <a:prstGeom prst="rect">
              <a:avLst/>
            </a:prstGeom>
            <a:noFill/>
          </p:spPr>
        </p:pic>
      </p:grpSp>
      <p:grpSp>
        <p:nvGrpSpPr>
          <p:cNvPr id="62" name="Groupe 35"/>
          <p:cNvGrpSpPr/>
          <p:nvPr/>
        </p:nvGrpSpPr>
        <p:grpSpPr>
          <a:xfrm>
            <a:off x="2887442" y="1633465"/>
            <a:ext cx="1200366" cy="510665"/>
            <a:chOff x="2267744" y="1068400"/>
            <a:chExt cx="952619" cy="540439"/>
          </a:xfrm>
        </p:grpSpPr>
        <p:sp>
          <p:nvSpPr>
            <p:cNvPr id="63" name="Rectangle à coins arrondis 25"/>
            <p:cNvSpPr/>
            <p:nvPr/>
          </p:nvSpPr>
          <p:spPr>
            <a:xfrm>
              <a:off x="2267744" y="1068400"/>
              <a:ext cx="936104" cy="540439"/>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2631"/>
              <a:endParaRPr lang="en-US" dirty="0">
                <a:solidFill>
                  <a:prstClr val="white"/>
                </a:solidFill>
              </a:endParaRPr>
            </a:p>
          </p:txBody>
        </p:sp>
        <p:pic>
          <p:nvPicPr>
            <p:cNvPr id="64" name="Picture 2" descr="Afficher l'image d'origine"/>
            <p:cNvPicPr>
              <a:picLocks noChangeAspect="1" noChangeArrowheads="1"/>
            </p:cNvPicPr>
            <p:nvPr/>
          </p:nvPicPr>
          <p:blipFill>
            <a:blip r:embed="rId2" cstate="screen"/>
            <a:srcRect/>
            <a:stretch>
              <a:fillRect/>
            </a:stretch>
          </p:blipFill>
          <p:spPr bwMode="auto">
            <a:xfrm>
              <a:off x="2293010" y="1117766"/>
              <a:ext cx="927353" cy="441707"/>
            </a:xfrm>
            <a:prstGeom prst="rect">
              <a:avLst/>
            </a:prstGeom>
            <a:noFill/>
          </p:spPr>
        </p:pic>
      </p:grpSp>
      <p:grpSp>
        <p:nvGrpSpPr>
          <p:cNvPr id="76" name="Groupe 35"/>
          <p:cNvGrpSpPr/>
          <p:nvPr/>
        </p:nvGrpSpPr>
        <p:grpSpPr>
          <a:xfrm>
            <a:off x="2887441" y="5217348"/>
            <a:ext cx="1200366" cy="510665"/>
            <a:chOff x="2267744" y="1068400"/>
            <a:chExt cx="952619" cy="540439"/>
          </a:xfrm>
        </p:grpSpPr>
        <p:sp>
          <p:nvSpPr>
            <p:cNvPr id="77" name="Rectangle à coins arrondis 25"/>
            <p:cNvSpPr/>
            <p:nvPr/>
          </p:nvSpPr>
          <p:spPr>
            <a:xfrm>
              <a:off x="2267744" y="1068400"/>
              <a:ext cx="936104" cy="540439"/>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2631"/>
              <a:endParaRPr lang="en-US" dirty="0">
                <a:solidFill>
                  <a:prstClr val="white"/>
                </a:solidFill>
              </a:endParaRPr>
            </a:p>
          </p:txBody>
        </p:sp>
        <p:pic>
          <p:nvPicPr>
            <p:cNvPr id="78" name="Picture 2" descr="Afficher l'image d'origine"/>
            <p:cNvPicPr>
              <a:picLocks noChangeAspect="1" noChangeArrowheads="1"/>
            </p:cNvPicPr>
            <p:nvPr/>
          </p:nvPicPr>
          <p:blipFill>
            <a:blip r:embed="rId2" cstate="screen"/>
            <a:srcRect/>
            <a:stretch>
              <a:fillRect/>
            </a:stretch>
          </p:blipFill>
          <p:spPr bwMode="auto">
            <a:xfrm>
              <a:off x="2293010" y="1117766"/>
              <a:ext cx="927353" cy="441707"/>
            </a:xfrm>
            <a:prstGeom prst="rect">
              <a:avLst/>
            </a:prstGeom>
            <a:noFill/>
          </p:spPr>
        </p:pic>
      </p:grpSp>
      <p:pic>
        <p:nvPicPr>
          <p:cNvPr id="32" name="Picture 5" descr="C:\Users\Coulloudon Francois\Desktop\BCG OPS\Logo BCG Ops Center\Version F\M\Full Logo\Operations Center - 26-02-14 (2).png"/>
          <p:cNvPicPr>
            <a:picLocks noChangeAspect="1" noChangeArrowheads="1"/>
          </p:cNvPicPr>
          <p:nvPr/>
        </p:nvPicPr>
        <p:blipFill>
          <a:blip r:embed="rId7" cstate="screen"/>
          <a:srcRect/>
          <a:stretch>
            <a:fillRect/>
          </a:stretch>
        </p:blipFill>
        <p:spPr bwMode="auto">
          <a:xfrm>
            <a:off x="3050103" y="3229998"/>
            <a:ext cx="1022434" cy="261293"/>
          </a:xfrm>
          <a:prstGeom prst="rect">
            <a:avLst/>
          </a:prstGeom>
          <a:noFill/>
        </p:spPr>
      </p:pic>
      <p:grpSp>
        <p:nvGrpSpPr>
          <p:cNvPr id="33" name="Groupe 35"/>
          <p:cNvGrpSpPr/>
          <p:nvPr/>
        </p:nvGrpSpPr>
        <p:grpSpPr>
          <a:xfrm>
            <a:off x="2898712" y="2273107"/>
            <a:ext cx="1200366" cy="510665"/>
            <a:chOff x="2267744" y="1068400"/>
            <a:chExt cx="952619" cy="540439"/>
          </a:xfrm>
        </p:grpSpPr>
        <p:sp>
          <p:nvSpPr>
            <p:cNvPr id="34" name="Rectangle à coins arrondis 25"/>
            <p:cNvSpPr/>
            <p:nvPr/>
          </p:nvSpPr>
          <p:spPr>
            <a:xfrm>
              <a:off x="2267744" y="1068400"/>
              <a:ext cx="936104" cy="540439"/>
            </a:xfrm>
            <a:prstGeom prst="roundRect">
              <a:avLst>
                <a:gd name="adj" fmla="val 0"/>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912631"/>
              <a:endParaRPr lang="en-US" dirty="0">
                <a:solidFill>
                  <a:prstClr val="white"/>
                </a:solidFill>
              </a:endParaRPr>
            </a:p>
          </p:txBody>
        </p:sp>
        <p:pic>
          <p:nvPicPr>
            <p:cNvPr id="35" name="Picture 2" descr="Afficher l'image d'origine"/>
            <p:cNvPicPr>
              <a:picLocks noChangeAspect="1" noChangeArrowheads="1"/>
            </p:cNvPicPr>
            <p:nvPr/>
          </p:nvPicPr>
          <p:blipFill>
            <a:blip r:embed="rId2" cstate="screen"/>
            <a:srcRect/>
            <a:stretch>
              <a:fillRect/>
            </a:stretch>
          </p:blipFill>
          <p:spPr bwMode="auto">
            <a:xfrm>
              <a:off x="2293010" y="1117766"/>
              <a:ext cx="927353" cy="441707"/>
            </a:xfrm>
            <a:prstGeom prst="rect">
              <a:avLst/>
            </a:prstGeom>
            <a:noFill/>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7420" y="29824"/>
            <a:ext cx="10369867" cy="1080029"/>
          </a:xfrm>
        </p:spPr>
        <p:txBody>
          <a:bodyPr/>
          <a:lstStyle/>
          <a:p>
            <a:pPr algn="r"/>
            <a:r>
              <a:rPr lang="en-US" dirty="0" smtClean="0">
                <a:solidFill>
                  <a:schemeClr val="bg1"/>
                </a:solidFill>
              </a:rPr>
              <a:t>Online form </a:t>
            </a:r>
            <a:r>
              <a:rPr lang="en-US" dirty="0" smtClean="0"/>
              <a:t>: Survey Results</a:t>
            </a:r>
            <a:endParaRPr lang="en-US" dirty="0">
              <a:solidFill>
                <a:schemeClr val="bg1"/>
              </a:solidFill>
            </a:endParaRPr>
          </a:p>
        </p:txBody>
      </p:sp>
      <p:sp>
        <p:nvSpPr>
          <p:cNvPr id="4" name="Espace réservé du contenu 2"/>
          <p:cNvSpPr>
            <a:spLocks noGrp="1"/>
          </p:cNvSpPr>
          <p:nvPr>
            <p:ph idx="1"/>
          </p:nvPr>
        </p:nvSpPr>
        <p:spPr>
          <a:xfrm>
            <a:off x="4037072" y="1334943"/>
            <a:ext cx="7485004" cy="5145232"/>
          </a:xfrm>
        </p:spPr>
        <p:txBody>
          <a:bodyPr>
            <a:noAutofit/>
          </a:bodyPr>
          <a:lstStyle/>
          <a:p>
            <a:pPr>
              <a:buNone/>
            </a:pPr>
            <a:r>
              <a:rPr lang="en-US" sz="2800" dirty="0" smtClean="0"/>
              <a:t>CONCLUSIONS</a:t>
            </a:r>
          </a:p>
          <a:p>
            <a:pPr>
              <a:buNone/>
            </a:pPr>
            <a:r>
              <a:rPr lang="en-US" sz="2400" dirty="0" smtClean="0">
                <a:solidFill>
                  <a:srgbClr val="FFC000"/>
                </a:solidFill>
              </a:rPr>
              <a:t>Unmet needs &amp; resources: </a:t>
            </a:r>
          </a:p>
          <a:p>
            <a:pPr>
              <a:lnSpc>
                <a:spcPct val="120000"/>
              </a:lnSpc>
              <a:spcBef>
                <a:spcPts val="600"/>
              </a:spcBef>
              <a:spcAft>
                <a:spcPts val="600"/>
              </a:spcAft>
              <a:buFont typeface="Wingdings" pitchFamily="2" charset="2"/>
              <a:buChar char="§"/>
            </a:pPr>
            <a:r>
              <a:rPr lang="en-US" sz="2000" dirty="0" smtClean="0">
                <a:solidFill>
                  <a:schemeClr val="bg1">
                    <a:lumMod val="95000"/>
                  </a:schemeClr>
                </a:solidFill>
              </a:rPr>
              <a:t>44% of the companies  have not yet  experienced such digital development  tools  as apps</a:t>
            </a:r>
          </a:p>
          <a:p>
            <a:pPr>
              <a:lnSpc>
                <a:spcPct val="120000"/>
              </a:lnSpc>
              <a:spcBef>
                <a:spcPts val="600"/>
              </a:spcBef>
              <a:spcAft>
                <a:spcPts val="600"/>
              </a:spcAft>
              <a:buFont typeface="Wingdings" pitchFamily="2" charset="2"/>
              <a:buChar char="§"/>
            </a:pPr>
            <a:r>
              <a:rPr lang="en-US" sz="2000" dirty="0" smtClean="0">
                <a:solidFill>
                  <a:schemeClr val="bg1">
                    <a:lumMod val="95000"/>
                  </a:schemeClr>
                </a:solidFill>
              </a:rPr>
              <a:t>1 out of 2 companies do not  use any  r</a:t>
            </a:r>
            <a:r>
              <a:rPr lang="fr-FR" sz="2000" dirty="0" err="1" smtClean="0">
                <a:solidFill>
                  <a:schemeClr val="bg1">
                    <a:lumMod val="95000"/>
                  </a:schemeClr>
                </a:solidFill>
              </a:rPr>
              <a:t>eliability</a:t>
            </a:r>
            <a:r>
              <a:rPr lang="fr-FR" sz="2000" dirty="0" smtClean="0">
                <a:solidFill>
                  <a:schemeClr val="bg1">
                    <a:lumMod val="95000"/>
                  </a:schemeClr>
                </a:solidFill>
              </a:rPr>
              <a:t> </a:t>
            </a:r>
            <a:r>
              <a:rPr lang="fr-FR" sz="2000" dirty="0" err="1" smtClean="0">
                <a:solidFill>
                  <a:schemeClr val="bg1">
                    <a:lumMod val="95000"/>
                  </a:schemeClr>
                </a:solidFill>
              </a:rPr>
              <a:t>equipment</a:t>
            </a:r>
            <a:r>
              <a:rPr lang="fr-FR" sz="2000" dirty="0" smtClean="0">
                <a:solidFill>
                  <a:schemeClr val="bg1">
                    <a:lumMod val="95000"/>
                  </a:schemeClr>
                </a:solidFill>
              </a:rPr>
              <a:t>  or maintenance optimisation system</a:t>
            </a:r>
            <a:endParaRPr lang="en-US" sz="2000" dirty="0" smtClean="0">
              <a:solidFill>
                <a:schemeClr val="bg1">
                  <a:lumMod val="95000"/>
                </a:schemeClr>
              </a:solidFill>
            </a:endParaRPr>
          </a:p>
          <a:p>
            <a:pPr>
              <a:lnSpc>
                <a:spcPct val="120000"/>
              </a:lnSpc>
              <a:spcBef>
                <a:spcPts val="600"/>
              </a:spcBef>
              <a:spcAft>
                <a:spcPts val="600"/>
              </a:spcAft>
              <a:buFont typeface="Wingdings" pitchFamily="2" charset="2"/>
              <a:buChar char="§"/>
            </a:pPr>
            <a:r>
              <a:rPr lang="en-US" sz="2000" dirty="0" smtClean="0">
                <a:solidFill>
                  <a:schemeClr val="bg1">
                    <a:lumMod val="95000"/>
                  </a:schemeClr>
                </a:solidFill>
              </a:rPr>
              <a:t>Near 2/3 of companies do not have an internal Digital Chief Officer position</a:t>
            </a:r>
          </a:p>
          <a:p>
            <a:pPr>
              <a:lnSpc>
                <a:spcPct val="120000"/>
              </a:lnSpc>
              <a:spcBef>
                <a:spcPts val="600"/>
              </a:spcBef>
              <a:spcAft>
                <a:spcPts val="600"/>
              </a:spcAft>
              <a:buFont typeface="Wingdings" pitchFamily="2" charset="2"/>
              <a:buChar char="§"/>
            </a:pPr>
            <a:r>
              <a:rPr lang="en-US" sz="2000" dirty="0" smtClean="0">
                <a:solidFill>
                  <a:schemeClr val="bg1">
                    <a:lumMod val="95000"/>
                  </a:schemeClr>
                </a:solidFill>
              </a:rPr>
              <a:t>The digital skills, when unavailable internally,  should be  met through the UIC Collaborative Digital </a:t>
            </a:r>
            <a:r>
              <a:rPr lang="en-US" sz="2000" dirty="0" err="1" smtClean="0">
                <a:solidFill>
                  <a:schemeClr val="bg1">
                    <a:lumMod val="95000"/>
                  </a:schemeClr>
                </a:solidFill>
              </a:rPr>
              <a:t>Plateform</a:t>
            </a:r>
            <a:r>
              <a:rPr lang="en-US" sz="2000" dirty="0" smtClean="0">
                <a:solidFill>
                  <a:schemeClr val="bg1">
                    <a:lumMod val="95000"/>
                  </a:schemeClr>
                </a:solidFill>
              </a:rPr>
              <a:t> for sharing ideas &amp; prototyping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505829" y="2253343"/>
            <a:ext cx="7630257" cy="1837104"/>
          </a:xfrm>
        </p:spPr>
        <p:txBody>
          <a:bodyPr>
            <a:noAutofit/>
          </a:bodyPr>
          <a:lstStyle/>
          <a:p>
            <a:pPr marL="172701" indent="-172701" algn="r"/>
            <a:r>
              <a:rPr lang="fr-FR" sz="4000" b="1" dirty="0" smtClean="0">
                <a:solidFill>
                  <a:prstClr val="white"/>
                </a:solidFill>
                <a:ea typeface="Calibri"/>
                <a:cs typeface="Calibri"/>
              </a:rPr>
              <a:t>Digital Benchmarks &amp; Trends</a:t>
            </a:r>
            <a:r>
              <a:rPr lang="en-US" sz="4000" b="1" dirty="0" smtClean="0">
                <a:solidFill>
                  <a:srgbClr val="FFFFFF"/>
                </a:solidFill>
                <a:cs typeface="Arial" pitchFamily="34" charset="0"/>
              </a:rPr>
              <a:t> </a:t>
            </a:r>
            <a:br>
              <a:rPr lang="en-US" sz="4000" b="1" dirty="0" smtClean="0">
                <a:solidFill>
                  <a:srgbClr val="FFFFFF"/>
                </a:solidFill>
                <a:cs typeface="Arial" pitchFamily="34" charset="0"/>
              </a:rPr>
            </a:br>
            <a:r>
              <a:rPr lang="fr-FR" sz="4000" i="1" dirty="0" err="1" smtClean="0">
                <a:solidFill>
                  <a:srgbClr val="FFC000"/>
                </a:solidFill>
                <a:ea typeface="Calibri"/>
                <a:cs typeface="Times New Roman"/>
              </a:rPr>
              <a:t>Moundir</a:t>
            </a:r>
            <a:r>
              <a:rPr lang="fr-FR" sz="4000" i="1" dirty="0" smtClean="0">
                <a:solidFill>
                  <a:srgbClr val="FFC000"/>
                </a:solidFill>
                <a:ea typeface="Calibri"/>
                <a:cs typeface="Times New Roman"/>
              </a:rPr>
              <a:t> Rachidi, </a:t>
            </a:r>
            <a:br>
              <a:rPr lang="fr-FR" sz="4000" i="1" dirty="0" smtClean="0">
                <a:solidFill>
                  <a:srgbClr val="FFC000"/>
                </a:solidFill>
                <a:ea typeface="Calibri"/>
                <a:cs typeface="Times New Roman"/>
              </a:rPr>
            </a:br>
            <a:r>
              <a:rPr lang="fr-FR" sz="4000" i="1" dirty="0" smtClean="0">
                <a:solidFill>
                  <a:srgbClr val="FFC000"/>
                </a:solidFill>
                <a:ea typeface="Calibri"/>
                <a:cs typeface="Times New Roman"/>
              </a:rPr>
              <a:t>The Boston Consulting Group</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1" name="Picture 5"/>
          <p:cNvPicPr>
            <a:picLocks noChangeAspect="1" noChangeArrowheads="1"/>
          </p:cNvPicPr>
          <p:nvPr/>
        </p:nvPicPr>
        <p:blipFill>
          <a:blip r:embed="rId13" cstate="screen"/>
          <a:srcRect/>
          <a:stretch>
            <a:fillRect/>
          </a:stretch>
        </p:blipFill>
        <p:spPr bwMode="auto">
          <a:xfrm>
            <a:off x="1992" y="0"/>
            <a:ext cx="11522075" cy="1314237"/>
          </a:xfrm>
          <a:prstGeom prst="rect">
            <a:avLst/>
          </a:prstGeom>
          <a:noFill/>
          <a:ln w="9525">
            <a:noFill/>
            <a:miter lim="800000"/>
            <a:headEnd/>
            <a:tailEnd/>
          </a:ln>
        </p:spPr>
      </p:pic>
      <p:graphicFrame>
        <p:nvGraphicFramePr>
          <p:cNvPr id="73" name="Object 72" hidden="1"/>
          <p:cNvGraphicFramePr>
            <a:graphicFrameLocks noChangeAspect="1"/>
          </p:cNvGraphicFramePr>
          <p:nvPr/>
        </p:nvGraphicFramePr>
        <p:xfrm>
          <a:off x="1992" y="1509"/>
          <a:ext cx="1904" cy="1500"/>
        </p:xfrm>
        <a:graphic>
          <a:graphicData uri="http://schemas.openxmlformats.org/presentationml/2006/ole">
            <p:oleObj spid="_x0000_s178203" name="think-cell Slide" r:id="rId14" imgW="360" imgH="360" progId="">
              <p:embed/>
            </p:oleObj>
          </a:graphicData>
        </a:graphic>
      </p:graphicFrame>
      <p:sp>
        <p:nvSpPr>
          <p:cNvPr id="72" name="Rectangle 71" hidden="1"/>
          <p:cNvSpPr/>
          <p:nvPr>
            <p:custDataLst>
              <p:tags r:id="rId2"/>
            </p:custDataLst>
          </p:nvPr>
        </p:nvSpPr>
        <p:spPr bwMode="gray">
          <a:xfrm>
            <a:off x="0" y="64"/>
            <a:ext cx="190479" cy="150005"/>
          </a:xfrm>
          <a:prstGeom prst="rect">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1000" dirty="0" smtClean="0">
              <a:solidFill>
                <a:schemeClr val="tx1"/>
              </a:solidFill>
              <a:latin typeface="Arial"/>
              <a:sym typeface="Arial"/>
            </a:endParaRPr>
          </a:p>
        </p:txBody>
      </p:sp>
      <p:sp>
        <p:nvSpPr>
          <p:cNvPr id="2" name="Title 1"/>
          <p:cNvSpPr>
            <a:spLocks noGrp="1"/>
          </p:cNvSpPr>
          <p:nvPr>
            <p:ph type="title"/>
          </p:nvPr>
        </p:nvSpPr>
        <p:spPr>
          <a:xfrm>
            <a:off x="-1" y="0"/>
            <a:ext cx="11190515" cy="1314237"/>
          </a:xfrm>
        </p:spPr>
        <p:txBody>
          <a:bodyPr/>
          <a:lstStyle/>
          <a:p>
            <a:pPr algn="r"/>
            <a:r>
              <a:rPr lang="en-US" dirty="0" smtClean="0">
                <a:latin typeface="DS-Digital" pitchFamily="2" charset="0"/>
              </a:rPr>
              <a:t/>
            </a:r>
            <a:br>
              <a:rPr lang="en-US" dirty="0" smtClean="0">
                <a:latin typeface="DS-Digital" pitchFamily="2" charset="0"/>
              </a:rPr>
            </a:br>
            <a:r>
              <a:rPr lang="en-US" sz="3600" dirty="0" smtClean="0">
                <a:solidFill>
                  <a:schemeClr val="bg1"/>
                </a:solidFill>
                <a:latin typeface="DS-Digital" pitchFamily="2" charset="0"/>
              </a:rPr>
              <a:t>Passenger satisfaction can be improved through </a:t>
            </a:r>
            <a:r>
              <a:rPr lang="en-US" sz="3600" dirty="0" smtClean="0">
                <a:solidFill>
                  <a:srgbClr val="FFC000"/>
                </a:solidFill>
                <a:latin typeface="DS-Digital" pitchFamily="2" charset="0"/>
              </a:rPr>
              <a:t>continuous connectivity</a:t>
            </a:r>
            <a:endParaRPr lang="en-US" dirty="0">
              <a:solidFill>
                <a:srgbClr val="FFC000"/>
              </a:solidFill>
              <a:latin typeface="DS-Digital" pitchFamily="2" charset="0"/>
            </a:endParaRPr>
          </a:p>
        </p:txBody>
      </p:sp>
      <p:sp>
        <p:nvSpPr>
          <p:cNvPr id="6" name="ColumnHeader"/>
          <p:cNvSpPr>
            <a:spLocks noChangeArrowheads="1"/>
          </p:cNvSpPr>
          <p:nvPr/>
        </p:nvSpPr>
        <p:spPr bwMode="gray">
          <a:xfrm>
            <a:off x="548579" y="1499325"/>
            <a:ext cx="4754356" cy="429791"/>
          </a:xfrm>
          <a:prstGeom prst="rect">
            <a:avLst/>
          </a:prstGeom>
          <a:solidFill>
            <a:schemeClr val="bg1"/>
          </a:solidFill>
          <a:ln w="9525">
            <a:noFill/>
            <a:miter lim="800000"/>
            <a:headEnd/>
            <a:tailEnd/>
          </a:ln>
          <a:effectLst>
            <a:outerShdw dist="25400" dir="5400000" sx="99000" sy="99000" algn="ctr" rotWithShape="0">
              <a:schemeClr val="tx2"/>
            </a:outerShdw>
          </a:effectLst>
        </p:spPr>
        <p:txBody>
          <a:bodyPr lIns="90897" tIns="90897" rIns="90897" bIns="90897" anchor="b">
            <a:spAutoFit/>
          </a:bodyPr>
          <a:lstStyle/>
          <a:p>
            <a:pPr algn="ctr"/>
            <a:r>
              <a:rPr lang="en-US" sz="1600" b="1" dirty="0" smtClean="0">
                <a:solidFill>
                  <a:srgbClr val="000000"/>
                </a:solidFill>
                <a:latin typeface="Arial" pitchFamily="34" charset="0"/>
                <a:cs typeface="Arial" pitchFamily="34" charset="0"/>
              </a:rPr>
              <a:t>Wi-Fi biggest service gap for travelers</a:t>
            </a:r>
            <a:endParaRPr lang="en-US" sz="1600" b="1" dirty="0">
              <a:solidFill>
                <a:srgbClr val="000000"/>
              </a:solidFill>
              <a:latin typeface="Arial" pitchFamily="34" charset="0"/>
              <a:cs typeface="Arial" pitchFamily="34" charset="0"/>
            </a:endParaRPr>
          </a:p>
        </p:txBody>
      </p:sp>
      <p:sp>
        <p:nvSpPr>
          <p:cNvPr id="8" name="ColumnHeader"/>
          <p:cNvSpPr>
            <a:spLocks noChangeArrowheads="1"/>
          </p:cNvSpPr>
          <p:nvPr/>
        </p:nvSpPr>
        <p:spPr bwMode="gray">
          <a:xfrm>
            <a:off x="6219140" y="1499325"/>
            <a:ext cx="4754356" cy="429791"/>
          </a:xfrm>
          <a:prstGeom prst="rect">
            <a:avLst/>
          </a:prstGeom>
          <a:solidFill>
            <a:schemeClr val="bg1"/>
          </a:solidFill>
          <a:ln w="9525">
            <a:noFill/>
            <a:miter lim="800000"/>
            <a:headEnd/>
            <a:tailEnd/>
          </a:ln>
          <a:effectLst>
            <a:outerShdw dist="25400" dir="5400000" sx="99000" sy="99000" algn="ctr" rotWithShape="0">
              <a:schemeClr val="tx2"/>
            </a:outerShdw>
          </a:effectLst>
        </p:spPr>
        <p:txBody>
          <a:bodyPr lIns="0" tIns="90897" rIns="0" bIns="90897" anchor="b">
            <a:spAutoFit/>
          </a:bodyPr>
          <a:lstStyle/>
          <a:p>
            <a:pPr algn="ctr"/>
            <a:r>
              <a:rPr lang="en-US" sz="1600" b="1" dirty="0" smtClean="0">
                <a:solidFill>
                  <a:srgbClr val="000000"/>
                </a:solidFill>
                <a:latin typeface="Arial" pitchFamily="34" charset="0"/>
                <a:cs typeface="Arial" pitchFamily="34" charset="0"/>
              </a:rPr>
              <a:t>Wide differentiation of connectivity</a:t>
            </a:r>
            <a:endParaRPr lang="en-US" sz="1600" b="1" dirty="0">
              <a:solidFill>
                <a:srgbClr val="000000"/>
              </a:solidFill>
              <a:latin typeface="Arial" pitchFamily="34" charset="0"/>
              <a:cs typeface="Arial" pitchFamily="34" charset="0"/>
            </a:endParaRPr>
          </a:p>
        </p:txBody>
      </p:sp>
      <p:graphicFrame>
        <p:nvGraphicFramePr>
          <p:cNvPr id="33" name="Object 32"/>
          <p:cNvGraphicFramePr>
            <a:graphicFrameLocks/>
          </p:cNvGraphicFramePr>
          <p:nvPr>
            <p:extLst/>
          </p:nvPr>
        </p:nvGraphicFramePr>
        <p:xfrm>
          <a:off x="2925770" y="2556069"/>
          <a:ext cx="1657117" cy="3330065"/>
        </p:xfrm>
        <a:graphic>
          <a:graphicData uri="http://schemas.openxmlformats.org/presentationml/2006/ole">
            <p:oleObj spid="_x0000_s178204" name="Chart" r:id="rId15" imgW="1381083" imgH="3524224" progId="MSGraph.Chart.8">
              <p:embed followColorScheme="full"/>
            </p:oleObj>
          </a:graphicData>
        </a:graphic>
      </p:graphicFrame>
      <p:cxnSp>
        <p:nvCxnSpPr>
          <p:cNvPr id="47" name="Straight Connector 46"/>
          <p:cNvCxnSpPr/>
          <p:nvPr>
            <p:custDataLst>
              <p:tags r:id="rId3"/>
            </p:custDataLst>
          </p:nvPr>
        </p:nvCxnSpPr>
        <p:spPr bwMode="gray">
          <a:xfrm>
            <a:off x="4685783" y="2803664"/>
            <a:ext cx="0" cy="171005"/>
          </a:xfrm>
          <a:prstGeom prst="line">
            <a:avLst/>
          </a:pr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custDataLst>
              <p:tags r:id="rId4"/>
            </p:custDataLst>
          </p:nvPr>
        </p:nvCxnSpPr>
        <p:spPr bwMode="gray">
          <a:xfrm>
            <a:off x="4342921" y="2803575"/>
            <a:ext cx="342862" cy="0"/>
          </a:xfrm>
          <a:prstGeom prst="line">
            <a:avLst/>
          </a:prstGeom>
          <a:ln w="9525">
            <a:solidFill>
              <a:srgbClr val="80808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custDataLst>
              <p:tags r:id="rId5"/>
            </p:custDataLst>
          </p:nvPr>
        </p:nvCxnSpPr>
        <p:spPr bwMode="gray">
          <a:xfrm flipH="1">
            <a:off x="3394336" y="2974580"/>
            <a:ext cx="1291448" cy="0"/>
          </a:xfrm>
          <a:prstGeom prst="line">
            <a:avLst/>
          </a:prstGeom>
          <a:ln w="9525">
            <a:solidFill>
              <a:srgbClr val="80808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51" name="Text Placeholder 385"/>
          <p:cNvSpPr>
            <a:spLocks noGrp="1"/>
          </p:cNvSpPr>
          <p:nvPr>
            <p:custDataLst>
              <p:tags r:id="rId6"/>
            </p:custDataLst>
          </p:nvPr>
        </p:nvSpPr>
        <p:spPr bwMode="gray">
          <a:xfrm>
            <a:off x="4434351" y="2787075"/>
            <a:ext cx="502865" cy="204006"/>
          </a:xfrm>
          <a:prstGeom prst="ellipse">
            <a:avLst/>
          </a:prstGeom>
          <a:solidFill>
            <a:srgbClr val="DCC05A"/>
          </a:solidFill>
          <a:ln w="9525">
            <a:solidFill>
              <a:srgbClr val="808080"/>
            </a:solidFill>
          </a:ln>
        </p:spPr>
        <p:txBody>
          <a:bodyPr wrap="none" lIns="0" tIns="0" rIns="0" bIns="0" numCol="1" spcCol="0" anchor="ctr"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190DA30F-DB77-400A-9DFE-3D1B2ABC81CD}" type="datetime'''-''''''''''''''''6''''''''''''''''''''3''%'''''''''">
              <a:rPr lang="en-US" sz="1000" b="0" smtClean="0">
                <a:solidFill>
                  <a:srgbClr val="000000"/>
                </a:solidFill>
              </a:rPr>
              <a:pPr algn="ctr">
                <a:spcBef>
                  <a:spcPct val="0"/>
                </a:spcBef>
                <a:spcAft>
                  <a:spcPct val="0"/>
                </a:spcAft>
              </a:pPr>
              <a:t>-63%</a:t>
            </a:fld>
            <a:endParaRPr lang="en-SG" sz="1000" b="0" dirty="0">
              <a:solidFill>
                <a:srgbClr val="000000"/>
              </a:solidFill>
              <a:sym typeface="+mn-lt"/>
            </a:endParaRPr>
          </a:p>
        </p:txBody>
      </p:sp>
      <p:sp>
        <p:nvSpPr>
          <p:cNvPr id="57" name="Rectangle 56"/>
          <p:cNvSpPr/>
          <p:nvPr>
            <p:custDataLst>
              <p:tags r:id="rId7"/>
            </p:custDataLst>
          </p:nvPr>
        </p:nvSpPr>
        <p:spPr bwMode="gray">
          <a:xfrm>
            <a:off x="666676" y="2041642"/>
            <a:ext cx="215242" cy="126004"/>
          </a:xfrm>
          <a:prstGeom prst="rect">
            <a:avLst/>
          </a:prstGeom>
          <a:solidFill>
            <a:schemeClr val="hlink"/>
          </a:solidFill>
          <a:ln w="9525">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endParaRPr lang="en-SG" sz="1400" dirty="0">
              <a:solidFill>
                <a:srgbClr val="000000"/>
              </a:solidFill>
              <a:cs typeface="Arial" pitchFamily="34" charset="0"/>
            </a:endParaRPr>
          </a:p>
        </p:txBody>
      </p:sp>
      <p:sp>
        <p:nvSpPr>
          <p:cNvPr id="56" name="Rectangle 55"/>
          <p:cNvSpPr/>
          <p:nvPr>
            <p:custDataLst>
              <p:tags r:id="rId8"/>
            </p:custDataLst>
          </p:nvPr>
        </p:nvSpPr>
        <p:spPr bwMode="gray">
          <a:xfrm>
            <a:off x="666676" y="2233649"/>
            <a:ext cx="215242" cy="126004"/>
          </a:xfrm>
          <a:prstGeom prst="rect">
            <a:avLst/>
          </a:prstGeom>
          <a:solidFill>
            <a:schemeClr val="accent1"/>
          </a:solidFill>
          <a:ln w="9525">
            <a:solidFill>
              <a:srgbClr val="808080"/>
            </a:solidFill>
          </a:ln>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endParaRPr lang="en-SG" sz="1400" dirty="0">
              <a:solidFill>
                <a:srgbClr val="000000"/>
              </a:solidFill>
              <a:cs typeface="Arial" pitchFamily="34" charset="0"/>
            </a:endParaRPr>
          </a:p>
        </p:txBody>
      </p:sp>
      <p:sp>
        <p:nvSpPr>
          <p:cNvPr id="58" name="Text Placeholder 306"/>
          <p:cNvSpPr>
            <a:spLocks noGrp="1"/>
          </p:cNvSpPr>
          <p:nvPr>
            <p:custDataLst>
              <p:tags r:id="rId9"/>
            </p:custDataLst>
          </p:nvPr>
        </p:nvSpPr>
        <p:spPr bwMode="gray">
          <a:xfrm>
            <a:off x="942871" y="2230560"/>
            <a:ext cx="2367653" cy="144004"/>
          </a:xfrm>
          <a:prstGeom prst="rect">
            <a:avLst/>
          </a:prstGeom>
          <a:noFill/>
          <a:extLst>
            <a:ext uri="{909E8E84-426E-40DD-AFC4-6F175D3DCCD1}">
              <a14:hiddenFill xmlns="" xmlns:a14="http://schemas.microsoft.com/office/drawing/2010/main">
                <a:solidFill>
                  <a:scrgbClr r="0" g="0" b="0"/>
                </a:solidFill>
              </a14:hiddenFill>
            </a:ext>
          </a:extLst>
        </p:spPr>
        <p:txBody>
          <a:bodyPr wrap="none" lIns="0" tIns="0" rIns="0" bIns="0" numCol="1" spcCol="0" anchor="ctr"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r>
              <a:rPr lang="en-US" sz="1000" b="0" dirty="0" smtClean="0">
                <a:solidFill>
                  <a:srgbClr val="000000"/>
                </a:solidFill>
              </a:rPr>
              <a:t>% Passengers received the service</a:t>
            </a:r>
            <a:endParaRPr lang="en-SG" sz="1000" b="0" dirty="0">
              <a:solidFill>
                <a:srgbClr val="000000"/>
              </a:solidFill>
              <a:sym typeface="Arial" panose="020B0604020202020204" pitchFamily="34" charset="0"/>
            </a:endParaRPr>
          </a:p>
        </p:txBody>
      </p:sp>
      <p:sp>
        <p:nvSpPr>
          <p:cNvPr id="59" name="Text Placeholder 305"/>
          <p:cNvSpPr>
            <a:spLocks noGrp="1"/>
          </p:cNvSpPr>
          <p:nvPr>
            <p:custDataLst>
              <p:tags r:id="rId10"/>
            </p:custDataLst>
          </p:nvPr>
        </p:nvSpPr>
        <p:spPr bwMode="gray">
          <a:xfrm>
            <a:off x="942876" y="2038555"/>
            <a:ext cx="2476227" cy="144004"/>
          </a:xfrm>
          <a:prstGeom prst="rect">
            <a:avLst/>
          </a:prstGeom>
          <a:noFill/>
          <a:extLst>
            <a:ext uri="{909E8E84-426E-40DD-AFC4-6F175D3DCCD1}">
              <a14:hiddenFill xmlns="" xmlns:a14="http://schemas.microsoft.com/office/drawing/2010/main">
                <a:solidFill>
                  <a:scrgbClr r="0" g="0" b="0"/>
                </a:solidFill>
              </a14:hiddenFill>
            </a:ext>
          </a:extLst>
        </p:spPr>
        <p:txBody>
          <a:bodyPr wrap="none" lIns="0" tIns="0" rIns="0" bIns="0" numCol="1" spcCol="0" anchor="ctr" anchorCtr="0">
            <a:noAutofit/>
          </a:bodyPr>
          <a:lstStyle>
            <a:lvl1pPr marL="0" indent="0" algn="l" defTabSz="914400" rtl="0" eaLnBrk="1" latinLnBrk="0" hangingPunct="1">
              <a:spcBef>
                <a:spcPts val="384"/>
              </a:spcBef>
              <a:buFontTx/>
              <a:buNone/>
              <a:defRPr sz="1600" b="1" kern="1200">
                <a:solidFill>
                  <a:schemeClr val="tx1"/>
                </a:solidFill>
                <a:latin typeface="+mn-lt"/>
                <a:ea typeface="+mn-ea"/>
                <a:cs typeface="+mn-cs"/>
              </a:defRPr>
            </a:lvl1pPr>
            <a:lvl2pPr marL="4572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r>
              <a:rPr lang="en-US" sz="1000" b="0" dirty="0" smtClean="0">
                <a:solidFill>
                  <a:srgbClr val="000000"/>
                </a:solidFill>
              </a:rPr>
              <a:t>% Passengers who value the service</a:t>
            </a:r>
            <a:endParaRPr lang="en-SG" sz="1000" b="0" dirty="0">
              <a:solidFill>
                <a:srgbClr val="000000"/>
              </a:solidFill>
              <a:sym typeface="+mn-lt"/>
            </a:endParaRPr>
          </a:p>
        </p:txBody>
      </p:sp>
      <p:sp>
        <p:nvSpPr>
          <p:cNvPr id="62" name="Rectangle 61"/>
          <p:cNvSpPr/>
          <p:nvPr/>
        </p:nvSpPr>
        <p:spPr>
          <a:xfrm>
            <a:off x="421005" y="2711348"/>
            <a:ext cx="1621463" cy="307213"/>
          </a:xfrm>
          <a:prstGeom prst="rect">
            <a:avLst/>
          </a:prstGeom>
        </p:spPr>
        <p:txBody>
          <a:bodyPr wrap="none" lIns="90897" tIns="45441" rIns="90897" bIns="45441">
            <a:spAutoFit/>
          </a:bodyPr>
          <a:lstStyle/>
          <a:p>
            <a:r>
              <a:rPr lang="en-SG" sz="1400" b="1" dirty="0">
                <a:solidFill>
                  <a:srgbClr val="DC6E00"/>
                </a:solidFill>
              </a:rPr>
              <a:t>Wi-Fi connection</a:t>
            </a:r>
          </a:p>
        </p:txBody>
      </p:sp>
      <p:sp>
        <p:nvSpPr>
          <p:cNvPr id="63" name="Rectangle 62"/>
          <p:cNvSpPr/>
          <p:nvPr/>
        </p:nvSpPr>
        <p:spPr>
          <a:xfrm>
            <a:off x="421001" y="3149218"/>
            <a:ext cx="1507650" cy="307213"/>
          </a:xfrm>
          <a:prstGeom prst="rect">
            <a:avLst/>
          </a:prstGeom>
        </p:spPr>
        <p:txBody>
          <a:bodyPr wrap="none" lIns="90897" tIns="45441" rIns="90897" bIns="45441">
            <a:spAutoFit/>
          </a:bodyPr>
          <a:lstStyle/>
          <a:p>
            <a:r>
              <a:rPr lang="en-US" sz="1400" dirty="0"/>
              <a:t>F&amp;B experience </a:t>
            </a:r>
            <a:endParaRPr lang="en-SG" sz="1400" dirty="0"/>
          </a:p>
        </p:txBody>
      </p:sp>
      <p:sp>
        <p:nvSpPr>
          <p:cNvPr id="64" name="Rectangle 63"/>
          <p:cNvSpPr/>
          <p:nvPr/>
        </p:nvSpPr>
        <p:spPr>
          <a:xfrm>
            <a:off x="453383" y="4065158"/>
            <a:ext cx="1294386" cy="307213"/>
          </a:xfrm>
          <a:prstGeom prst="rect">
            <a:avLst/>
          </a:prstGeom>
        </p:spPr>
        <p:txBody>
          <a:bodyPr wrap="none" lIns="90897" tIns="45441" rIns="90897" bIns="45441">
            <a:spAutoFit/>
          </a:bodyPr>
          <a:lstStyle/>
          <a:p>
            <a:r>
              <a:rPr lang="en-SG" sz="1400" dirty="0"/>
              <a:t>Friendly staffs</a:t>
            </a:r>
          </a:p>
        </p:txBody>
      </p:sp>
      <p:sp>
        <p:nvSpPr>
          <p:cNvPr id="65" name="Rectangle 64"/>
          <p:cNvSpPr/>
          <p:nvPr/>
        </p:nvSpPr>
        <p:spPr>
          <a:xfrm>
            <a:off x="453388" y="4412612"/>
            <a:ext cx="1626272" cy="522657"/>
          </a:xfrm>
          <a:prstGeom prst="rect">
            <a:avLst/>
          </a:prstGeom>
        </p:spPr>
        <p:txBody>
          <a:bodyPr wrap="none" lIns="90897" tIns="45441" rIns="90897" bIns="45441">
            <a:spAutoFit/>
          </a:bodyPr>
          <a:lstStyle/>
          <a:p>
            <a:r>
              <a:rPr lang="en-SG" sz="1400" dirty="0">
                <a:solidFill>
                  <a:srgbClr val="000000"/>
                </a:solidFill>
              </a:rPr>
              <a:t>Short waiting time</a:t>
            </a:r>
          </a:p>
          <a:p>
            <a:r>
              <a:rPr lang="en-SG" sz="1400" dirty="0">
                <a:solidFill>
                  <a:srgbClr val="000000"/>
                </a:solidFill>
              </a:rPr>
              <a:t>to receive service </a:t>
            </a:r>
          </a:p>
        </p:txBody>
      </p:sp>
      <p:sp>
        <p:nvSpPr>
          <p:cNvPr id="66" name="Rectangle 65"/>
          <p:cNvSpPr/>
          <p:nvPr/>
        </p:nvSpPr>
        <p:spPr>
          <a:xfrm>
            <a:off x="420965" y="4895426"/>
            <a:ext cx="3410577" cy="522657"/>
          </a:xfrm>
          <a:prstGeom prst="rect">
            <a:avLst/>
          </a:prstGeom>
        </p:spPr>
        <p:txBody>
          <a:bodyPr wrap="square" lIns="90897" tIns="45441" rIns="90897" bIns="45441">
            <a:spAutoFit/>
          </a:bodyPr>
          <a:lstStyle/>
          <a:p>
            <a:r>
              <a:rPr lang="en-SG" sz="1400" dirty="0">
                <a:solidFill>
                  <a:srgbClr val="000000"/>
                </a:solidFill>
              </a:rPr>
              <a:t>Access to necessary </a:t>
            </a:r>
            <a:endParaRPr lang="en-SG" sz="1400" dirty="0" smtClean="0">
              <a:solidFill>
                <a:srgbClr val="000000"/>
              </a:solidFill>
            </a:endParaRPr>
          </a:p>
          <a:p>
            <a:r>
              <a:rPr lang="en-SG" sz="1400" dirty="0" smtClean="0">
                <a:solidFill>
                  <a:srgbClr val="000000"/>
                </a:solidFill>
              </a:rPr>
              <a:t>amenities</a:t>
            </a:r>
            <a:r>
              <a:rPr lang="en-SG" sz="1400" dirty="0">
                <a:solidFill>
                  <a:srgbClr val="000000"/>
                </a:solidFill>
              </a:rPr>
              <a:t>  </a:t>
            </a:r>
          </a:p>
        </p:txBody>
      </p:sp>
      <p:sp>
        <p:nvSpPr>
          <p:cNvPr id="67" name="Rectangle 66"/>
          <p:cNvSpPr/>
          <p:nvPr/>
        </p:nvSpPr>
        <p:spPr>
          <a:xfrm>
            <a:off x="420993" y="5403627"/>
            <a:ext cx="1914812" cy="307213"/>
          </a:xfrm>
          <a:prstGeom prst="rect">
            <a:avLst/>
          </a:prstGeom>
        </p:spPr>
        <p:txBody>
          <a:bodyPr wrap="none" lIns="90897" tIns="45441" rIns="90897" bIns="45441">
            <a:spAutoFit/>
          </a:bodyPr>
          <a:lstStyle/>
          <a:p>
            <a:r>
              <a:rPr lang="en-US" sz="1400" dirty="0">
                <a:solidFill>
                  <a:srgbClr val="000000"/>
                </a:solidFill>
              </a:rPr>
              <a:t>Shopping experience </a:t>
            </a:r>
            <a:endParaRPr lang="en-SG" sz="1400" dirty="0">
              <a:solidFill>
                <a:srgbClr val="000000"/>
              </a:solidFill>
            </a:endParaRPr>
          </a:p>
        </p:txBody>
      </p:sp>
      <p:sp>
        <p:nvSpPr>
          <p:cNvPr id="70" name="Rectangle 69"/>
          <p:cNvSpPr/>
          <p:nvPr/>
        </p:nvSpPr>
        <p:spPr bwMode="auto">
          <a:xfrm>
            <a:off x="388582" y="2616159"/>
            <a:ext cx="4914358" cy="459012"/>
          </a:xfrm>
          <a:prstGeom prst="rect">
            <a:avLst/>
          </a:prstGeom>
          <a:noFill/>
          <a:ln w="9525" cap="flat" cmpd="sng" algn="ctr">
            <a:solidFill>
              <a:srgbClr val="C0504D"/>
            </a:solidFill>
            <a:prstDash val="dash"/>
            <a:round/>
            <a:headEnd type="none" w="lg" len="lg"/>
            <a:tailEnd type="none" w="lg" len="lg"/>
          </a:ln>
          <a:effectLst/>
        </p:spPr>
        <p:txBody>
          <a:bodyPr vert="horz" wrap="none" lIns="90897" tIns="90897" rIns="90897" bIns="90897" numCol="1" rtlCol="0" anchor="ctr" anchorCtr="0" compatLnSpc="1">
            <a:prstTxWarp prst="textNoShape">
              <a:avLst/>
            </a:prstTxWarp>
          </a:bodyPr>
          <a:lstStyle/>
          <a:p>
            <a:pPr algn="ctr" fontAlgn="base">
              <a:spcBef>
                <a:spcPct val="0"/>
              </a:spcBef>
              <a:spcAft>
                <a:spcPct val="0"/>
              </a:spcAft>
            </a:pPr>
            <a:endParaRPr lang="en-SG" sz="1400" b="1" dirty="0">
              <a:solidFill>
                <a:srgbClr val="000000"/>
              </a:solidFill>
              <a:cs typeface="Arial" pitchFamily="34" charset="0"/>
            </a:endParaRPr>
          </a:p>
        </p:txBody>
      </p:sp>
      <p:sp>
        <p:nvSpPr>
          <p:cNvPr id="71" name="Rectangle 70"/>
          <p:cNvSpPr/>
          <p:nvPr/>
        </p:nvSpPr>
        <p:spPr>
          <a:xfrm>
            <a:off x="405762" y="3617234"/>
            <a:ext cx="1988294" cy="307213"/>
          </a:xfrm>
          <a:prstGeom prst="rect">
            <a:avLst/>
          </a:prstGeom>
        </p:spPr>
        <p:txBody>
          <a:bodyPr wrap="none" lIns="90897" tIns="45441" rIns="90897" bIns="45441">
            <a:spAutoFit/>
          </a:bodyPr>
          <a:lstStyle/>
          <a:p>
            <a:r>
              <a:rPr lang="en-US" sz="1400" dirty="0"/>
              <a:t>Wayfinding experience</a:t>
            </a:r>
            <a:endParaRPr lang="en-SG" sz="1400" dirty="0"/>
          </a:p>
        </p:txBody>
      </p:sp>
      <p:sp>
        <p:nvSpPr>
          <p:cNvPr id="76" name="Rectangle 3"/>
          <p:cNvSpPr>
            <a:spLocks noChangeArrowheads="1"/>
          </p:cNvSpPr>
          <p:nvPr/>
        </p:nvSpPr>
        <p:spPr bwMode="gray">
          <a:xfrm>
            <a:off x="529955" y="5987059"/>
            <a:ext cx="10462192" cy="310509"/>
          </a:xfrm>
          <a:prstGeom prst="rect">
            <a:avLst/>
          </a:prstGeom>
          <a:noFill/>
          <a:ln w="9525" algn="ctr">
            <a:noFill/>
            <a:miter lim="800000"/>
            <a:headEnd type="none" w="lg" len="lg"/>
            <a:tailEnd type="none" w="lg" len="lg"/>
          </a:ln>
        </p:spPr>
        <p:txBody>
          <a:bodyPr lIns="0" tIns="0" rIns="0" bIns="0" anchor="b"/>
          <a:lstStyle/>
          <a:p>
            <a:pPr>
              <a:lnSpc>
                <a:spcPct val="90000"/>
              </a:lnSpc>
            </a:pPr>
            <a:r>
              <a:rPr lang="en-US" sz="800" dirty="0">
                <a:solidFill>
                  <a:srgbClr val="000000"/>
                </a:solidFill>
                <a:cs typeface="Arial" pitchFamily="34" charset="0"/>
              </a:rPr>
              <a:t>Source: BCG </a:t>
            </a:r>
            <a:r>
              <a:rPr lang="en-US" sz="800" dirty="0" smtClean="0">
                <a:solidFill>
                  <a:srgbClr val="000000"/>
                </a:solidFill>
                <a:cs typeface="Arial" pitchFamily="34" charset="0"/>
              </a:rPr>
              <a:t>Survey 2015 – Business travelers; Companies websites</a:t>
            </a:r>
            <a:endParaRPr lang="en-US" sz="800" dirty="0">
              <a:solidFill>
                <a:srgbClr val="000000"/>
              </a:solidFill>
              <a:cs typeface="Arial" pitchFamily="34" charset="0"/>
            </a:endParaRPr>
          </a:p>
        </p:txBody>
      </p:sp>
      <p:grpSp>
        <p:nvGrpSpPr>
          <p:cNvPr id="7" name="Group 118"/>
          <p:cNvGrpSpPr/>
          <p:nvPr/>
        </p:nvGrpSpPr>
        <p:grpSpPr>
          <a:xfrm>
            <a:off x="6262247" y="3304563"/>
            <a:ext cx="4754356" cy="1521190"/>
            <a:chOff x="5183188" y="2041525"/>
            <a:chExt cx="3962400" cy="1609883"/>
          </a:xfrm>
        </p:grpSpPr>
        <p:sp>
          <p:nvSpPr>
            <p:cNvPr id="9" name="TextColumnContent"/>
            <p:cNvSpPr>
              <a:spLocks noChangeArrowheads="1"/>
            </p:cNvSpPr>
            <p:nvPr/>
          </p:nvSpPr>
          <p:spPr bwMode="gray">
            <a:xfrm>
              <a:off x="5183188" y="2041525"/>
              <a:ext cx="3962400" cy="1609883"/>
            </a:xfrm>
            <a:prstGeom prst="rect">
              <a:avLst/>
            </a:prstGeom>
            <a:noFill/>
            <a:ln w="9525" algn="ctr">
              <a:noFill/>
              <a:miter lim="800000"/>
              <a:headEnd/>
              <a:tailEnd/>
            </a:ln>
            <a:effectLst/>
          </p:spPr>
          <p:txBody>
            <a:bodyPr tIns="91440" bIns="91440"/>
            <a:lstStyle/>
            <a:p>
              <a:pPr>
                <a:buClr>
                  <a:schemeClr val="tx2"/>
                </a:buClr>
              </a:pPr>
              <a:r>
                <a:rPr lang="en-US" sz="1400" b="1" dirty="0" smtClean="0">
                  <a:solidFill>
                    <a:srgbClr val="000000"/>
                  </a:solidFill>
                  <a:latin typeface="Arial" pitchFamily="34" charset="0"/>
                  <a:cs typeface="Arial" pitchFamily="34" charset="0"/>
                </a:rPr>
                <a:t>Free connection</a:t>
              </a:r>
            </a:p>
            <a:p>
              <a:pPr>
                <a:buClr>
                  <a:schemeClr val="tx2"/>
                </a:buClr>
              </a:pPr>
              <a:endParaRPr lang="en-US" sz="1400" b="1" dirty="0" smtClean="0">
                <a:solidFill>
                  <a:srgbClr val="000000"/>
                </a:solidFill>
                <a:latin typeface="Arial" pitchFamily="34" charset="0"/>
                <a:cs typeface="Arial" pitchFamily="34" charset="0"/>
              </a:endParaRPr>
            </a:p>
            <a:p>
              <a:pPr>
                <a:buClr>
                  <a:schemeClr val="tx2"/>
                </a:buClr>
              </a:pPr>
              <a:endParaRPr lang="en-US" sz="1400" b="1" dirty="0" smtClean="0">
                <a:solidFill>
                  <a:srgbClr val="000000"/>
                </a:solidFill>
                <a:latin typeface="Arial" pitchFamily="34" charset="0"/>
                <a:cs typeface="Arial" pitchFamily="34" charset="0"/>
              </a:endParaRPr>
            </a:p>
            <a:p>
              <a:pPr>
                <a:buClr>
                  <a:schemeClr val="tx2"/>
                </a:buClr>
              </a:pPr>
              <a:endParaRPr lang="en-US" sz="1400" b="1" dirty="0" smtClean="0">
                <a:solidFill>
                  <a:srgbClr val="000000"/>
                </a:solidFill>
                <a:latin typeface="Arial" pitchFamily="34" charset="0"/>
                <a:cs typeface="Arial" pitchFamily="34" charset="0"/>
              </a:endParaRPr>
            </a:p>
            <a:p>
              <a:pPr>
                <a:buClr>
                  <a:schemeClr val="tx2"/>
                </a:buClr>
              </a:pPr>
              <a:r>
                <a:rPr lang="en-US" sz="1400" b="1" dirty="0" smtClean="0">
                  <a:solidFill>
                    <a:srgbClr val="000000"/>
                  </a:solidFill>
                  <a:latin typeface="Arial" pitchFamily="34" charset="0"/>
                  <a:cs typeface="Arial" pitchFamily="34" charset="0"/>
                </a:rPr>
                <a:t>Paid connection </a:t>
              </a:r>
              <a:endParaRPr lang="en-US" sz="1400" dirty="0">
                <a:solidFill>
                  <a:srgbClr val="000000"/>
                </a:solidFill>
                <a:latin typeface="Arial" pitchFamily="34" charset="0"/>
                <a:cs typeface="Arial" pitchFamily="34" charset="0"/>
              </a:endParaRPr>
            </a:p>
          </p:txBody>
        </p:sp>
        <p:pic>
          <p:nvPicPr>
            <p:cNvPr id="86" name="Picture 85" descr="download (3).jpg"/>
            <p:cNvPicPr>
              <a:picLocks/>
            </p:cNvPicPr>
            <p:nvPr/>
          </p:nvPicPr>
          <p:blipFill>
            <a:blip r:embed="rId16" cstate="screen"/>
            <a:stretch>
              <a:fillRect/>
            </a:stretch>
          </p:blipFill>
          <p:spPr>
            <a:xfrm>
              <a:off x="5377656" y="2460624"/>
              <a:ext cx="428625" cy="428625"/>
            </a:xfrm>
            <a:prstGeom prst="rect">
              <a:avLst/>
            </a:prstGeom>
          </p:spPr>
        </p:pic>
        <p:pic>
          <p:nvPicPr>
            <p:cNvPr id="90" name="Picture 89" descr="download (1).png"/>
            <p:cNvPicPr>
              <a:picLocks/>
            </p:cNvPicPr>
            <p:nvPr/>
          </p:nvPicPr>
          <p:blipFill>
            <a:blip r:embed="rId17" cstate="screen"/>
            <a:stretch>
              <a:fillRect/>
            </a:stretch>
          </p:blipFill>
          <p:spPr>
            <a:xfrm>
              <a:off x="6031244" y="2465387"/>
              <a:ext cx="321469" cy="321469"/>
            </a:xfrm>
            <a:prstGeom prst="rect">
              <a:avLst/>
            </a:prstGeom>
          </p:spPr>
        </p:pic>
        <p:pic>
          <p:nvPicPr>
            <p:cNvPr id="99" name="Picture 98" descr="download (2).png"/>
            <p:cNvPicPr>
              <a:picLocks/>
            </p:cNvPicPr>
            <p:nvPr/>
          </p:nvPicPr>
          <p:blipFill>
            <a:blip r:embed="rId18" cstate="screen"/>
            <a:stretch>
              <a:fillRect/>
            </a:stretch>
          </p:blipFill>
          <p:spPr>
            <a:xfrm>
              <a:off x="6791425" y="2558255"/>
              <a:ext cx="914400" cy="223838"/>
            </a:xfrm>
            <a:prstGeom prst="rect">
              <a:avLst/>
            </a:prstGeom>
          </p:spPr>
        </p:pic>
        <p:pic>
          <p:nvPicPr>
            <p:cNvPr id="108" name="Picture 107" descr="download (3).png"/>
            <p:cNvPicPr>
              <a:picLocks/>
            </p:cNvPicPr>
            <p:nvPr/>
          </p:nvPicPr>
          <p:blipFill>
            <a:blip r:embed="rId19" cstate="screen"/>
            <a:stretch>
              <a:fillRect/>
            </a:stretch>
          </p:blipFill>
          <p:spPr>
            <a:xfrm>
              <a:off x="7800051" y="2704059"/>
              <a:ext cx="840105" cy="240030"/>
            </a:xfrm>
            <a:prstGeom prst="rect">
              <a:avLst/>
            </a:prstGeom>
          </p:spPr>
        </p:pic>
        <p:pic>
          <p:nvPicPr>
            <p:cNvPr id="118" name="Picture 117" descr="download (4).jpg"/>
            <p:cNvPicPr>
              <a:picLocks/>
            </p:cNvPicPr>
            <p:nvPr/>
          </p:nvPicPr>
          <p:blipFill>
            <a:blip r:embed="rId20" cstate="screen"/>
            <a:stretch>
              <a:fillRect/>
            </a:stretch>
          </p:blipFill>
          <p:spPr>
            <a:xfrm>
              <a:off x="8137770" y="2453480"/>
              <a:ext cx="870585" cy="209550"/>
            </a:xfrm>
            <a:prstGeom prst="rect">
              <a:avLst/>
            </a:prstGeom>
          </p:spPr>
        </p:pic>
      </p:grpSp>
      <p:sp>
        <p:nvSpPr>
          <p:cNvPr id="121" name="TextColumnContent"/>
          <p:cNvSpPr>
            <a:spLocks noChangeArrowheads="1"/>
          </p:cNvSpPr>
          <p:nvPr/>
        </p:nvSpPr>
        <p:spPr bwMode="gray">
          <a:xfrm>
            <a:off x="6237778" y="1929060"/>
            <a:ext cx="4754356" cy="1146032"/>
          </a:xfrm>
          <a:prstGeom prst="rect">
            <a:avLst/>
          </a:prstGeom>
          <a:noFill/>
          <a:ln w="9525" algn="ctr">
            <a:noFill/>
            <a:miter lim="800000"/>
            <a:headEnd/>
            <a:tailEnd/>
          </a:ln>
          <a:effectLst/>
        </p:spPr>
        <p:txBody>
          <a:bodyPr lIns="90897" tIns="90897" rIns="90897" bIns="90897"/>
          <a:lstStyle/>
          <a:p>
            <a:pPr>
              <a:buClr>
                <a:schemeClr val="tx2"/>
              </a:buClr>
            </a:pPr>
            <a:r>
              <a:rPr lang="en-US" sz="1400" b="1" dirty="0" smtClean="0">
                <a:solidFill>
                  <a:srgbClr val="000000"/>
                </a:solidFill>
                <a:latin typeface="Arial" pitchFamily="34" charset="0"/>
                <a:cs typeface="Arial" pitchFamily="34" charset="0"/>
              </a:rPr>
              <a:t>Wi-Fi available even at low cost operators</a:t>
            </a:r>
            <a:endParaRPr lang="en-US" sz="1400" dirty="0">
              <a:solidFill>
                <a:srgbClr val="000000"/>
              </a:solidFill>
              <a:latin typeface="Arial" pitchFamily="34" charset="0"/>
              <a:cs typeface="Arial" pitchFamily="34" charset="0"/>
            </a:endParaRPr>
          </a:p>
        </p:txBody>
      </p:sp>
      <p:pic>
        <p:nvPicPr>
          <p:cNvPr id="132" name="Picture 131" descr="download (5).jpg"/>
          <p:cNvPicPr>
            <a:picLocks/>
          </p:cNvPicPr>
          <p:nvPr/>
        </p:nvPicPr>
        <p:blipFill>
          <a:blip r:embed="rId21" cstate="screen"/>
          <a:stretch>
            <a:fillRect/>
          </a:stretch>
        </p:blipFill>
        <p:spPr>
          <a:xfrm>
            <a:off x="6237792" y="2439538"/>
            <a:ext cx="1769169" cy="468013"/>
          </a:xfrm>
          <a:prstGeom prst="rect">
            <a:avLst/>
          </a:prstGeom>
        </p:spPr>
      </p:pic>
      <p:pic>
        <p:nvPicPr>
          <p:cNvPr id="137" name="Picture 136" descr="download (5).png"/>
          <p:cNvPicPr>
            <a:picLocks/>
          </p:cNvPicPr>
          <p:nvPr/>
        </p:nvPicPr>
        <p:blipFill>
          <a:blip r:embed="rId22" cstate="screen"/>
          <a:stretch>
            <a:fillRect/>
          </a:stretch>
        </p:blipFill>
        <p:spPr>
          <a:xfrm>
            <a:off x="8122118" y="2722691"/>
            <a:ext cx="1280019" cy="201605"/>
          </a:xfrm>
          <a:prstGeom prst="rect">
            <a:avLst/>
          </a:prstGeom>
        </p:spPr>
      </p:pic>
      <p:pic>
        <p:nvPicPr>
          <p:cNvPr id="142" name="Picture 141" descr="eurolinesLogo.png"/>
          <p:cNvPicPr>
            <a:picLocks/>
          </p:cNvPicPr>
          <p:nvPr/>
        </p:nvPicPr>
        <p:blipFill>
          <a:blip r:embed="rId23" cstate="screen"/>
          <a:stretch>
            <a:fillRect/>
          </a:stretch>
        </p:blipFill>
        <p:spPr>
          <a:xfrm>
            <a:off x="9198204" y="2371886"/>
            <a:ext cx="754297" cy="212407"/>
          </a:xfrm>
          <a:prstGeom prst="rect">
            <a:avLst/>
          </a:prstGeom>
        </p:spPr>
      </p:pic>
      <p:sp>
        <p:nvSpPr>
          <p:cNvPr id="143" name="TextColumnContent"/>
          <p:cNvSpPr>
            <a:spLocks noChangeArrowheads="1"/>
          </p:cNvSpPr>
          <p:nvPr/>
        </p:nvSpPr>
        <p:spPr bwMode="gray">
          <a:xfrm>
            <a:off x="6237778" y="5061147"/>
            <a:ext cx="4754356" cy="783318"/>
          </a:xfrm>
          <a:prstGeom prst="rect">
            <a:avLst/>
          </a:prstGeom>
          <a:noFill/>
          <a:ln w="9525" algn="ctr">
            <a:noFill/>
            <a:miter lim="800000"/>
            <a:headEnd/>
            <a:tailEnd/>
          </a:ln>
          <a:effectLst/>
        </p:spPr>
        <p:txBody>
          <a:bodyPr lIns="90897" tIns="90897" rIns="90897" bIns="90897" anchor="ctr"/>
          <a:lstStyle/>
          <a:p>
            <a:pPr algn="ctr">
              <a:buClr>
                <a:schemeClr val="tx2"/>
              </a:buClr>
            </a:pPr>
            <a:r>
              <a:rPr lang="en-US" sz="1400" b="1" dirty="0" smtClean="0">
                <a:solidFill>
                  <a:srgbClr val="4D4D4D"/>
                </a:solidFill>
                <a:latin typeface="Arial" pitchFamily="34" charset="0"/>
                <a:cs typeface="Arial" pitchFamily="34" charset="0"/>
              </a:rPr>
              <a:t>Only limited availability of connectivity throughout customer journey</a:t>
            </a:r>
            <a:endParaRPr lang="en-US" sz="1400" dirty="0">
              <a:solidFill>
                <a:srgbClr val="4D4D4D"/>
              </a:solidFill>
              <a:latin typeface="Arial" pitchFamily="34" charset="0"/>
              <a:cs typeface="Arial" pitchFamily="34" charset="0"/>
            </a:endParaRPr>
          </a:p>
        </p:txBody>
      </p:sp>
      <p:sp>
        <p:nvSpPr>
          <p:cNvPr id="144" name="Rectangle 143"/>
          <p:cNvSpPr/>
          <p:nvPr/>
        </p:nvSpPr>
        <p:spPr>
          <a:xfrm rot="16200000">
            <a:off x="5641272" y="2357368"/>
            <a:ext cx="963455" cy="298147"/>
          </a:xfrm>
          <a:prstGeom prst="rect">
            <a:avLst/>
          </a:prstGeom>
          <a:solidFill>
            <a:srgbClr val="D2E0E6"/>
          </a:solidFill>
          <a:ln w="9525">
            <a:solidFill>
              <a:srgbClr val="D2E0E6"/>
            </a:solidFill>
          </a:ln>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r>
              <a:rPr lang="en-US" sz="1400" b="1" dirty="0" smtClean="0">
                <a:solidFill>
                  <a:schemeClr val="tx1"/>
                </a:solidFill>
                <a:latin typeface="Arial" pitchFamily="34" charset="0"/>
                <a:cs typeface="Arial" pitchFamily="34" charset="0"/>
              </a:rPr>
              <a:t>Bus</a:t>
            </a:r>
          </a:p>
        </p:txBody>
      </p:sp>
      <p:sp>
        <p:nvSpPr>
          <p:cNvPr id="147" name="Rectangle 146"/>
          <p:cNvSpPr/>
          <p:nvPr/>
        </p:nvSpPr>
        <p:spPr>
          <a:xfrm rot="16200000">
            <a:off x="5318950" y="3921974"/>
            <a:ext cx="1608262" cy="298147"/>
          </a:xfrm>
          <a:prstGeom prst="rect">
            <a:avLst/>
          </a:prstGeom>
          <a:solidFill>
            <a:srgbClr val="D2E0E6"/>
          </a:solidFill>
          <a:ln w="9525">
            <a:solidFill>
              <a:srgbClr val="D2E0E6"/>
            </a:solidFill>
          </a:ln>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r>
              <a:rPr lang="en-US" sz="1400" b="1" dirty="0" smtClean="0">
                <a:solidFill>
                  <a:schemeClr val="tx1"/>
                </a:solidFill>
                <a:latin typeface="Arial" pitchFamily="34" charset="0"/>
                <a:cs typeface="Arial" pitchFamily="34" charset="0"/>
              </a:rPr>
              <a:t>Air</a:t>
            </a:r>
          </a:p>
        </p:txBody>
      </p:sp>
      <p:sp>
        <p:nvSpPr>
          <p:cNvPr id="148" name="Rectangle 147"/>
          <p:cNvSpPr/>
          <p:nvPr/>
        </p:nvSpPr>
        <p:spPr>
          <a:xfrm rot="16200000">
            <a:off x="5714914" y="5296238"/>
            <a:ext cx="816170" cy="298147"/>
          </a:xfrm>
          <a:prstGeom prst="rect">
            <a:avLst/>
          </a:prstGeom>
          <a:solidFill>
            <a:srgbClr val="908052"/>
          </a:solidFill>
          <a:ln w="9525">
            <a:solidFill>
              <a:srgbClr val="908052"/>
            </a:solidFill>
          </a:ln>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r>
              <a:rPr lang="en-US" sz="1400" b="1" dirty="0" smtClean="0">
                <a:solidFill>
                  <a:schemeClr val="bg1"/>
                </a:solidFill>
                <a:latin typeface="Arial" pitchFamily="34" charset="0"/>
                <a:cs typeface="Arial" pitchFamily="34" charset="0"/>
              </a:rPr>
              <a:t>Rail</a:t>
            </a:r>
          </a:p>
        </p:txBody>
      </p:sp>
      <p:pic>
        <p:nvPicPr>
          <p:cNvPr id="161" name="Picture 160" descr="download (6).png"/>
          <p:cNvPicPr>
            <a:picLocks/>
          </p:cNvPicPr>
          <p:nvPr/>
        </p:nvPicPr>
        <p:blipFill>
          <a:blip r:embed="rId24" cstate="screen"/>
          <a:srcRect t="24495" b="41610"/>
          <a:stretch>
            <a:fillRect/>
          </a:stretch>
        </p:blipFill>
        <p:spPr>
          <a:xfrm>
            <a:off x="8190694" y="2385568"/>
            <a:ext cx="757772" cy="151504"/>
          </a:xfrm>
          <a:prstGeom prst="rect">
            <a:avLst/>
          </a:prstGeom>
        </p:spPr>
      </p:pic>
      <p:pic>
        <p:nvPicPr>
          <p:cNvPr id="166" name="Picture 165" descr="bestbus_logo.png"/>
          <p:cNvPicPr>
            <a:picLocks/>
          </p:cNvPicPr>
          <p:nvPr/>
        </p:nvPicPr>
        <p:blipFill>
          <a:blip r:embed="rId25" cstate="screen"/>
          <a:srcRect r="59699"/>
          <a:stretch>
            <a:fillRect/>
          </a:stretch>
        </p:blipFill>
        <p:spPr>
          <a:xfrm>
            <a:off x="9626765" y="2740722"/>
            <a:ext cx="928084" cy="171005"/>
          </a:xfrm>
          <a:prstGeom prst="rect">
            <a:avLst/>
          </a:prstGeom>
        </p:spPr>
      </p:pic>
      <p:pic>
        <p:nvPicPr>
          <p:cNvPr id="171" name="Picture 170" descr="download (7).png"/>
          <p:cNvPicPr>
            <a:picLocks/>
          </p:cNvPicPr>
          <p:nvPr/>
        </p:nvPicPr>
        <p:blipFill>
          <a:blip r:embed="rId26" cstate="screen"/>
          <a:stretch>
            <a:fillRect/>
          </a:stretch>
        </p:blipFill>
        <p:spPr>
          <a:xfrm>
            <a:off x="6730080" y="4549323"/>
            <a:ext cx="1099445" cy="189005"/>
          </a:xfrm>
          <a:prstGeom prst="rect">
            <a:avLst/>
          </a:prstGeom>
        </p:spPr>
      </p:pic>
      <p:pic>
        <p:nvPicPr>
          <p:cNvPr id="176" name="Picture 175" descr="download (8).png"/>
          <p:cNvPicPr>
            <a:picLocks/>
          </p:cNvPicPr>
          <p:nvPr/>
        </p:nvPicPr>
        <p:blipFill>
          <a:blip r:embed="rId27" cstate="screen"/>
          <a:stretch>
            <a:fillRect/>
          </a:stretch>
        </p:blipFill>
        <p:spPr>
          <a:xfrm>
            <a:off x="9702800" y="4549323"/>
            <a:ext cx="1229732" cy="169206"/>
          </a:xfrm>
          <a:prstGeom prst="rect">
            <a:avLst/>
          </a:prstGeom>
        </p:spPr>
      </p:pic>
      <p:pic>
        <p:nvPicPr>
          <p:cNvPr id="181" name="Picture 180" descr="download (9).png"/>
          <p:cNvPicPr>
            <a:picLocks/>
          </p:cNvPicPr>
          <p:nvPr/>
        </p:nvPicPr>
        <p:blipFill>
          <a:blip r:embed="rId28" cstate="screen"/>
          <a:stretch>
            <a:fillRect/>
          </a:stretch>
        </p:blipFill>
        <p:spPr>
          <a:xfrm>
            <a:off x="8234120" y="4549323"/>
            <a:ext cx="1168017" cy="136804"/>
          </a:xfrm>
          <a:prstGeom prst="rect">
            <a:avLst/>
          </a:prstGeom>
        </p:spPr>
      </p:pic>
      <p:grpSp>
        <p:nvGrpSpPr>
          <p:cNvPr id="93" name="Group 92"/>
          <p:cNvGrpSpPr/>
          <p:nvPr/>
        </p:nvGrpSpPr>
        <p:grpSpPr>
          <a:xfrm>
            <a:off x="91472" y="1382418"/>
            <a:ext cx="1837179" cy="181504"/>
            <a:chOff x="98426" y="36515"/>
            <a:chExt cx="1531151" cy="192086"/>
          </a:xfrm>
        </p:grpSpPr>
        <p:sp>
          <p:nvSpPr>
            <p:cNvPr id="94" name="Rounded Rectangle 93"/>
            <p:cNvSpPr/>
            <p:nvPr/>
          </p:nvSpPr>
          <p:spPr>
            <a:xfrm>
              <a:off x="219877" y="36515"/>
              <a:ext cx="1409700" cy="192086"/>
            </a:xfrm>
            <a:prstGeom prst="roundRect">
              <a:avLst/>
            </a:prstGeom>
            <a:solidFill>
              <a:schemeClr val="accent1"/>
            </a:solidFill>
            <a:ln w="952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r>
                <a:rPr lang="en-US" sz="1000" b="1" dirty="0" smtClean="0">
                  <a:solidFill>
                    <a:schemeClr val="tx1"/>
                  </a:solidFill>
                  <a:latin typeface="Arial" pitchFamily="34" charset="0"/>
                  <a:cs typeface="Arial" pitchFamily="34" charset="0"/>
                </a:rPr>
                <a:t>Connectivity</a:t>
              </a:r>
            </a:p>
          </p:txBody>
        </p:sp>
        <p:sp>
          <p:nvSpPr>
            <p:cNvPr id="95" name="NumberBall"/>
            <p:cNvSpPr>
              <a:spLocks noChangeArrowheads="1"/>
            </p:cNvSpPr>
            <p:nvPr/>
          </p:nvSpPr>
          <p:spPr bwMode="gray">
            <a:xfrm>
              <a:off x="98426" y="52103"/>
              <a:ext cx="148843" cy="148818"/>
            </a:xfrm>
            <a:prstGeom prst="ellipse">
              <a:avLst/>
            </a:prstGeom>
            <a:solidFill>
              <a:srgbClr val="B2B2B2"/>
            </a:solidFill>
            <a:ln w="9525" algn="ctr">
              <a:solidFill>
                <a:schemeClr val="bg1"/>
              </a:solidFill>
              <a:round/>
              <a:headEnd/>
              <a:tailEnd/>
            </a:ln>
          </p:spPr>
          <p:txBody>
            <a:bodyPr wrap="none" lIns="0" tIns="0" rIns="0" bIns="0" anchor="ctr"/>
            <a:lstStyle/>
            <a:p>
              <a:pPr algn="ctr" fontAlgn="base">
                <a:spcBef>
                  <a:spcPct val="0"/>
                </a:spcBef>
                <a:spcAft>
                  <a:spcPct val="0"/>
                </a:spcAft>
              </a:pPr>
              <a:r>
                <a:rPr lang="en-US" sz="800" b="1" dirty="0" smtClean="0">
                  <a:solidFill>
                    <a:srgbClr val="FFFFFF"/>
                  </a:solidFill>
                  <a:latin typeface="Arial" pitchFamily="34" charset="0"/>
                  <a:cs typeface="Arial" pitchFamily="34" charset="0"/>
                </a:rPr>
                <a:t>1</a:t>
              </a:r>
              <a:endParaRPr lang="en-US" sz="800" b="1" dirty="0">
                <a:solidFill>
                  <a:srgbClr val="FFFFFF"/>
                </a:solidFill>
                <a:latin typeface="Arial" pitchFamily="34" charset="0"/>
                <a:cs typeface="Arial" pitchFamily="34" charset="0"/>
              </a:endParaRPr>
            </a:p>
          </p:txBody>
        </p:sp>
      </p:grpSp>
      <p:pic>
        <p:nvPicPr>
          <p:cNvPr id="110" name="Picture 109" descr="download.png"/>
          <p:cNvPicPr>
            <a:picLocks/>
          </p:cNvPicPr>
          <p:nvPr/>
        </p:nvPicPr>
        <p:blipFill>
          <a:blip r:embed="rId29" cstate="screen"/>
          <a:stretch>
            <a:fillRect/>
          </a:stretch>
        </p:blipFill>
        <p:spPr>
          <a:xfrm>
            <a:off x="10469668" y="2443507"/>
            <a:ext cx="462865" cy="362890"/>
          </a:xfrm>
          <a:prstGeom prst="rect">
            <a:avLst/>
          </a:prstGeom>
        </p:spPr>
      </p:pic>
      <p:sp>
        <p:nvSpPr>
          <p:cNvPr id="116" name="Rectangle 115"/>
          <p:cNvSpPr/>
          <p:nvPr/>
        </p:nvSpPr>
        <p:spPr>
          <a:xfrm>
            <a:off x="6272155" y="5037224"/>
            <a:ext cx="4765019" cy="816172"/>
          </a:xfrm>
          <a:prstGeom prst="rect">
            <a:avLst/>
          </a:prstGeom>
          <a:noFill/>
          <a:ln w="9525">
            <a:solidFill>
              <a:srgbClr val="908052"/>
            </a:solidFill>
          </a:ln>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endParaRPr lang="en-US" sz="1400" dirty="0" smtClean="0">
              <a:solidFill>
                <a:schemeClr val="tx1"/>
              </a:solidFill>
              <a:latin typeface="Arial" pitchFamily="34" charset="0"/>
              <a:cs typeface="Arial" pitchFamily="34" charset="0"/>
            </a:endParaRPr>
          </a:p>
        </p:txBody>
      </p:sp>
      <p:sp>
        <p:nvSpPr>
          <p:cNvPr id="52" name="Rectangle 51"/>
          <p:cNvSpPr/>
          <p:nvPr/>
        </p:nvSpPr>
        <p:spPr>
          <a:xfrm>
            <a:off x="270064" y="5987059"/>
            <a:ext cx="3561478" cy="504002"/>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53" name="Rectangle 52"/>
          <p:cNvSpPr/>
          <p:nvPr/>
        </p:nvSpPr>
        <p:spPr>
          <a:xfrm>
            <a:off x="7629036" y="5969365"/>
            <a:ext cx="3561478" cy="504002"/>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p:cNvPicPr>
            <a:picLocks noChangeAspect="1" noChangeArrowheads="1"/>
          </p:cNvPicPr>
          <p:nvPr/>
        </p:nvPicPr>
        <p:blipFill>
          <a:blip r:embed="rId4" cstate="screen"/>
          <a:srcRect/>
          <a:stretch>
            <a:fillRect/>
          </a:stretch>
        </p:blipFill>
        <p:spPr bwMode="auto">
          <a:xfrm>
            <a:off x="3896" y="0"/>
            <a:ext cx="11522075" cy="1314237"/>
          </a:xfrm>
          <a:prstGeom prst="rect">
            <a:avLst/>
          </a:prstGeom>
          <a:noFill/>
          <a:ln w="9525">
            <a:noFill/>
            <a:miter lim="800000"/>
            <a:headEnd/>
            <a:tailEnd/>
          </a:ln>
        </p:spPr>
      </p:pic>
      <p:graphicFrame>
        <p:nvGraphicFramePr>
          <p:cNvPr id="24" name="Object 23" hidden="1"/>
          <p:cNvGraphicFramePr>
            <a:graphicFrameLocks noChangeAspect="1"/>
          </p:cNvGraphicFramePr>
          <p:nvPr/>
        </p:nvGraphicFramePr>
        <p:xfrm>
          <a:off x="1992" y="1509"/>
          <a:ext cx="1904" cy="1500"/>
        </p:xfrm>
        <a:graphic>
          <a:graphicData uri="http://schemas.openxmlformats.org/presentationml/2006/ole">
            <p:oleObj spid="_x0000_s315405" name="think-cell Slide" r:id="rId5" imgW="360" imgH="360" progId="">
              <p:embed/>
            </p:oleObj>
          </a:graphicData>
        </a:graphic>
      </p:graphicFrame>
      <p:sp>
        <p:nvSpPr>
          <p:cNvPr id="17" name="TextColumnContent"/>
          <p:cNvSpPr>
            <a:spLocks noChangeArrowheads="1"/>
          </p:cNvSpPr>
          <p:nvPr/>
        </p:nvSpPr>
        <p:spPr bwMode="gray">
          <a:xfrm>
            <a:off x="826431" y="2232780"/>
            <a:ext cx="4828578" cy="3399092"/>
          </a:xfrm>
          <a:prstGeom prst="rect">
            <a:avLst/>
          </a:prstGeom>
          <a:noFill/>
          <a:ln w="9525" algn="ctr">
            <a:noFill/>
            <a:miter lim="800000"/>
            <a:headEnd/>
            <a:tailEnd/>
          </a:ln>
          <a:effectLst/>
        </p:spPr>
        <p:txBody>
          <a:bodyPr lIns="0" tIns="90897" rIns="0" bIns="90897"/>
          <a:lstStyle/>
          <a:p>
            <a:pPr marL="287176" lvl="1" indent="-173560">
              <a:buClr>
                <a:srgbClr val="177B57"/>
              </a:buClr>
              <a:buSzPct val="100000"/>
              <a:buFont typeface="Arial"/>
              <a:buChar char="•"/>
            </a:pPr>
            <a:r>
              <a:rPr lang="en-US" sz="1600" dirty="0" smtClean="0">
                <a:solidFill>
                  <a:srgbClr val="000000"/>
                </a:solidFill>
              </a:rPr>
              <a:t>Generating system alerts </a:t>
            </a: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800" dirty="0" smtClean="0">
              <a:solidFill>
                <a:srgbClr val="000000"/>
              </a:solidFill>
            </a:endParaRPr>
          </a:p>
          <a:p>
            <a:pPr marL="287176" lvl="1" indent="-173560">
              <a:buClr>
                <a:srgbClr val="177B57"/>
              </a:buClr>
              <a:buSzPct val="100000"/>
              <a:buFont typeface="Arial"/>
              <a:buChar char="•"/>
            </a:pPr>
            <a:r>
              <a:rPr lang="en-US" sz="1600" dirty="0" smtClean="0">
                <a:solidFill>
                  <a:srgbClr val="000000"/>
                </a:solidFill>
              </a:rPr>
              <a:t>Integrating and automating disconnected systems</a:t>
            </a: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p:txBody>
      </p:sp>
      <p:sp>
        <p:nvSpPr>
          <p:cNvPr id="2" name="Title 1"/>
          <p:cNvSpPr>
            <a:spLocks noGrp="1"/>
          </p:cNvSpPr>
          <p:nvPr>
            <p:ph type="title"/>
          </p:nvPr>
        </p:nvSpPr>
        <p:spPr>
          <a:xfrm>
            <a:off x="3897" y="3010"/>
            <a:ext cx="11189186" cy="1311228"/>
          </a:xfrm>
        </p:spPr>
        <p:txBody>
          <a:bodyPr/>
          <a:lstStyle/>
          <a:p>
            <a:pPr algn="r"/>
            <a:r>
              <a:rPr lang="en-US" sz="3600" dirty="0" smtClean="0">
                <a:solidFill>
                  <a:schemeClr val="bg1"/>
                </a:solidFill>
                <a:latin typeface="DS-Digital" pitchFamily="2" charset="0"/>
              </a:rPr>
              <a:t>Improved maintenance and reduced costs </a:t>
            </a:r>
            <a:br>
              <a:rPr lang="en-US" sz="3600" dirty="0" smtClean="0">
                <a:solidFill>
                  <a:schemeClr val="bg1"/>
                </a:solidFill>
                <a:latin typeface="DS-Digital" pitchFamily="2" charset="0"/>
              </a:rPr>
            </a:br>
            <a:r>
              <a:rPr lang="en-US" sz="3600" dirty="0" smtClean="0">
                <a:solidFill>
                  <a:schemeClr val="bg1"/>
                </a:solidFill>
                <a:latin typeface="DS-Digital" pitchFamily="2" charset="0"/>
              </a:rPr>
              <a:t>using </a:t>
            </a:r>
            <a:r>
              <a:rPr lang="en-US" sz="3600" dirty="0" smtClean="0">
                <a:solidFill>
                  <a:srgbClr val="FFC000"/>
                </a:solidFill>
                <a:latin typeface="DS-Digital" pitchFamily="2" charset="0"/>
              </a:rPr>
              <a:t>Internet of Things</a:t>
            </a:r>
            <a:endParaRPr lang="en-US" sz="3600" dirty="0">
              <a:solidFill>
                <a:srgbClr val="FFC000"/>
              </a:solidFill>
              <a:latin typeface="DS-Digital" pitchFamily="2" charset="0"/>
            </a:endParaRPr>
          </a:p>
        </p:txBody>
      </p:sp>
      <p:grpSp>
        <p:nvGrpSpPr>
          <p:cNvPr id="3" name="Group 61"/>
          <p:cNvGrpSpPr/>
          <p:nvPr/>
        </p:nvGrpSpPr>
        <p:grpSpPr>
          <a:xfrm>
            <a:off x="0" y="1403792"/>
            <a:ext cx="1871465" cy="181504"/>
            <a:chOff x="69851" y="36515"/>
            <a:chExt cx="1559726" cy="192086"/>
          </a:xfrm>
        </p:grpSpPr>
        <p:sp>
          <p:nvSpPr>
            <p:cNvPr id="5" name="Rounded Rectangle 4"/>
            <p:cNvSpPr/>
            <p:nvPr/>
          </p:nvSpPr>
          <p:spPr>
            <a:xfrm>
              <a:off x="219877" y="36515"/>
              <a:ext cx="1409700" cy="192086"/>
            </a:xfrm>
            <a:prstGeom prst="roundRect">
              <a:avLst/>
            </a:prstGeom>
            <a:solidFill>
              <a:schemeClr val="accent1"/>
            </a:solidFill>
            <a:ln w="952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90000" rIns="0" bIns="90000" rtlCol="0" anchor="ctr" anchorCtr="0"/>
            <a:lstStyle/>
            <a:p>
              <a:pPr algn="ctr"/>
              <a:r>
                <a:rPr lang="en-US" sz="1000" b="1" dirty="0" err="1" smtClean="0">
                  <a:solidFill>
                    <a:schemeClr val="tx1"/>
                  </a:solidFill>
                  <a:latin typeface="Arial" pitchFamily="34" charset="0"/>
                  <a:cs typeface="Arial" pitchFamily="34" charset="0"/>
                </a:rPr>
                <a:t>IoT</a:t>
              </a:r>
              <a:r>
                <a:rPr lang="en-US" sz="1000" b="1" dirty="0" smtClean="0">
                  <a:solidFill>
                    <a:schemeClr val="tx1"/>
                  </a:solidFill>
                  <a:latin typeface="Arial" pitchFamily="34" charset="0"/>
                  <a:cs typeface="Arial" pitchFamily="34" charset="0"/>
                </a:rPr>
                <a:t> – Internet of Things</a:t>
              </a:r>
            </a:p>
          </p:txBody>
        </p:sp>
        <p:sp>
          <p:nvSpPr>
            <p:cNvPr id="6" name="NumberBall"/>
            <p:cNvSpPr>
              <a:spLocks noChangeArrowheads="1"/>
            </p:cNvSpPr>
            <p:nvPr/>
          </p:nvSpPr>
          <p:spPr bwMode="gray">
            <a:xfrm>
              <a:off x="69851" y="52103"/>
              <a:ext cx="148843" cy="148818"/>
            </a:xfrm>
            <a:prstGeom prst="ellipse">
              <a:avLst/>
            </a:prstGeom>
            <a:solidFill>
              <a:srgbClr val="B2B2B2"/>
            </a:solidFill>
            <a:ln w="9525" algn="ctr">
              <a:solidFill>
                <a:schemeClr val="bg1"/>
              </a:solidFill>
              <a:round/>
              <a:headEnd/>
              <a:tailEnd/>
            </a:ln>
          </p:spPr>
          <p:txBody>
            <a:bodyPr wrap="none" lIns="0" tIns="0" rIns="0" bIns="0" anchor="ctr"/>
            <a:lstStyle/>
            <a:p>
              <a:pPr algn="ctr" fontAlgn="base">
                <a:spcBef>
                  <a:spcPct val="0"/>
                </a:spcBef>
                <a:spcAft>
                  <a:spcPct val="0"/>
                </a:spcAft>
              </a:pPr>
              <a:r>
                <a:rPr lang="en-US" sz="800" b="1" dirty="0" smtClean="0">
                  <a:solidFill>
                    <a:srgbClr val="FFFFFF"/>
                  </a:solidFill>
                  <a:latin typeface="Arial" pitchFamily="34" charset="0"/>
                  <a:cs typeface="Arial" pitchFamily="34" charset="0"/>
                </a:rPr>
                <a:t>2</a:t>
              </a:r>
              <a:endParaRPr lang="en-US" sz="800" b="1" dirty="0">
                <a:solidFill>
                  <a:srgbClr val="FFFFFF"/>
                </a:solidFill>
                <a:latin typeface="Arial" pitchFamily="34" charset="0"/>
                <a:cs typeface="Arial" pitchFamily="34" charset="0"/>
              </a:endParaRPr>
            </a:p>
          </p:txBody>
        </p:sp>
      </p:grpSp>
      <p:sp>
        <p:nvSpPr>
          <p:cNvPr id="40" name="Rectangle 39"/>
          <p:cNvSpPr/>
          <p:nvPr/>
        </p:nvSpPr>
        <p:spPr>
          <a:xfrm>
            <a:off x="2323766" y="1494544"/>
            <a:ext cx="6874569" cy="645767"/>
          </a:xfrm>
          <a:prstGeom prst="rect">
            <a:avLst/>
          </a:prstGeom>
          <a:solidFill>
            <a:schemeClr val="accent2"/>
          </a:solidFill>
          <a:ln>
            <a:solidFill>
              <a:schemeClr val="accent2"/>
            </a:solidFill>
          </a:ln>
        </p:spPr>
        <p:txBody>
          <a:bodyPr wrap="square" lIns="90897" tIns="45441" rIns="90897" bIns="45441">
            <a:spAutoFit/>
          </a:bodyPr>
          <a:lstStyle/>
          <a:p>
            <a:pPr algn="ctr">
              <a:spcBef>
                <a:spcPts val="384"/>
              </a:spcBef>
              <a:defRPr/>
            </a:pPr>
            <a:r>
              <a:rPr lang="en-US" b="1" dirty="0" smtClean="0">
                <a:solidFill>
                  <a:schemeClr val="tx2"/>
                </a:solidFill>
              </a:rPr>
              <a:t>Modernizing systems that monitor critical assets using data from sensors and intelligent devices</a:t>
            </a:r>
            <a:endParaRPr lang="en-US" b="1" dirty="0" smtClean="0">
              <a:solidFill>
                <a:srgbClr val="000000"/>
              </a:solidFill>
            </a:endParaRPr>
          </a:p>
        </p:txBody>
      </p:sp>
      <p:pic>
        <p:nvPicPr>
          <p:cNvPr id="48" name="Picture 5"/>
          <p:cNvPicPr>
            <a:picLocks noChangeArrowheads="1"/>
          </p:cNvPicPr>
          <p:nvPr/>
        </p:nvPicPr>
        <p:blipFill>
          <a:blip r:embed="rId6" cstate="screen"/>
          <a:srcRect/>
          <a:stretch>
            <a:fillRect/>
          </a:stretch>
        </p:blipFill>
        <p:spPr bwMode="auto">
          <a:xfrm>
            <a:off x="1293585" y="2719405"/>
            <a:ext cx="3200047" cy="1125030"/>
          </a:xfrm>
          <a:prstGeom prst="rect">
            <a:avLst/>
          </a:prstGeom>
          <a:noFill/>
          <a:ln w="9525">
            <a:noFill/>
            <a:miter lim="800000"/>
            <a:headEnd/>
            <a:tailEnd/>
          </a:ln>
        </p:spPr>
      </p:pic>
      <p:sp>
        <p:nvSpPr>
          <p:cNvPr id="19" name="TextColumnContent"/>
          <p:cNvSpPr>
            <a:spLocks noChangeArrowheads="1"/>
          </p:cNvSpPr>
          <p:nvPr/>
        </p:nvSpPr>
        <p:spPr bwMode="gray">
          <a:xfrm>
            <a:off x="5728040" y="2232780"/>
            <a:ext cx="5300062" cy="3399092"/>
          </a:xfrm>
          <a:prstGeom prst="rect">
            <a:avLst/>
          </a:prstGeom>
          <a:noFill/>
          <a:ln w="9525" algn="ctr">
            <a:noFill/>
            <a:miter lim="800000"/>
            <a:headEnd/>
            <a:tailEnd/>
          </a:ln>
          <a:effectLst/>
        </p:spPr>
        <p:txBody>
          <a:bodyPr lIns="90897" tIns="90897" rIns="90897" bIns="90897"/>
          <a:lstStyle/>
          <a:p>
            <a:pPr marL="287176" lvl="1" indent="-173560">
              <a:buClr>
                <a:srgbClr val="177B57"/>
              </a:buClr>
              <a:buSzPct val="100000"/>
              <a:buFont typeface="Arial"/>
              <a:buChar char="•"/>
            </a:pPr>
            <a:r>
              <a:rPr lang="en-US" sz="1600" dirty="0" smtClean="0">
                <a:solidFill>
                  <a:srgbClr val="000000"/>
                </a:solidFill>
              </a:rPr>
              <a:t>Streamlining manual monitoring processes</a:t>
            </a: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1600" dirty="0" smtClean="0">
              <a:solidFill>
                <a:srgbClr val="000000"/>
              </a:solidFill>
            </a:endParaRPr>
          </a:p>
          <a:p>
            <a:pPr marL="287176" lvl="1" indent="-173560">
              <a:buClr>
                <a:srgbClr val="177B57"/>
              </a:buClr>
              <a:buSzPct val="100000"/>
              <a:buFont typeface="Arial"/>
              <a:buChar char="•"/>
            </a:pPr>
            <a:endParaRPr lang="en-US" sz="800" dirty="0" smtClean="0">
              <a:solidFill>
                <a:srgbClr val="000000"/>
              </a:solidFill>
            </a:endParaRPr>
          </a:p>
          <a:p>
            <a:pPr marL="287176" lvl="1" indent="-173560">
              <a:buClr>
                <a:srgbClr val="177B57"/>
              </a:buClr>
              <a:buSzPct val="100000"/>
              <a:buFont typeface="Arial"/>
              <a:buChar char="•"/>
            </a:pPr>
            <a:r>
              <a:rPr lang="en-US" sz="1600" dirty="0" smtClean="0">
                <a:solidFill>
                  <a:srgbClr val="000000"/>
                </a:solidFill>
              </a:rPr>
              <a:t>Spotting equipment degradation in real time and measuring asset performance</a:t>
            </a:r>
          </a:p>
          <a:p>
            <a:pPr marL="287176" lvl="1" indent="-173560">
              <a:buClr>
                <a:srgbClr val="177B57"/>
              </a:buClr>
              <a:buSzPct val="100000"/>
              <a:buFont typeface="Arial"/>
              <a:buChar char="•"/>
            </a:pPr>
            <a:endParaRPr lang="en-US" sz="1600" dirty="0" smtClean="0">
              <a:solidFill>
                <a:srgbClr val="000000"/>
              </a:solidFill>
            </a:endParaRPr>
          </a:p>
        </p:txBody>
      </p:sp>
      <p:pic>
        <p:nvPicPr>
          <p:cNvPr id="25" name="Picture 7"/>
          <p:cNvPicPr>
            <a:picLocks noChangeArrowheads="1"/>
          </p:cNvPicPr>
          <p:nvPr/>
        </p:nvPicPr>
        <p:blipFill>
          <a:blip r:embed="rId7" cstate="screen"/>
          <a:srcRect/>
          <a:stretch>
            <a:fillRect/>
          </a:stretch>
        </p:blipFill>
        <p:spPr bwMode="auto">
          <a:xfrm>
            <a:off x="1287957" y="4551809"/>
            <a:ext cx="3205762" cy="1125030"/>
          </a:xfrm>
          <a:prstGeom prst="rect">
            <a:avLst/>
          </a:prstGeom>
          <a:noFill/>
          <a:ln w="9525">
            <a:noFill/>
            <a:miter lim="800000"/>
            <a:headEnd/>
            <a:tailEnd/>
          </a:ln>
        </p:spPr>
      </p:pic>
      <p:pic>
        <p:nvPicPr>
          <p:cNvPr id="32" name="Picture 2"/>
          <p:cNvPicPr>
            <a:picLocks noChangeArrowheads="1"/>
          </p:cNvPicPr>
          <p:nvPr/>
        </p:nvPicPr>
        <p:blipFill>
          <a:blip r:embed="rId8" cstate="screen"/>
          <a:srcRect/>
          <a:stretch>
            <a:fillRect/>
          </a:stretch>
        </p:blipFill>
        <p:spPr bwMode="auto">
          <a:xfrm>
            <a:off x="6438870" y="4660971"/>
            <a:ext cx="3188618" cy="1129531"/>
          </a:xfrm>
          <a:prstGeom prst="rect">
            <a:avLst/>
          </a:prstGeom>
          <a:noFill/>
          <a:ln w="9525">
            <a:noFill/>
            <a:miter lim="800000"/>
            <a:headEnd/>
            <a:tailEnd/>
          </a:ln>
        </p:spPr>
      </p:pic>
      <p:pic>
        <p:nvPicPr>
          <p:cNvPr id="59" name="Picture 2" descr="http://cdn.mysitemyway.com/etc-mysitemyway/icons/legacy-previews/icons/simple-red-square-icons-media/129102-simple-red-square-icon-media-a-media22-arrow-forward1.png">
            <a:hlinkClick r:id="rId9" action="ppaction://hlinkfile"/>
          </p:cNvPr>
          <p:cNvPicPr>
            <a:picLocks noChangeArrowheads="1"/>
          </p:cNvPicPr>
          <p:nvPr/>
        </p:nvPicPr>
        <p:blipFill>
          <a:blip r:embed="rId10" cstate="screen"/>
          <a:srcRect/>
          <a:stretch>
            <a:fillRect/>
          </a:stretch>
        </p:blipFill>
        <p:spPr bwMode="auto">
          <a:xfrm>
            <a:off x="10469068" y="5499794"/>
            <a:ext cx="581505" cy="581416"/>
          </a:xfrm>
          <a:prstGeom prst="rect">
            <a:avLst/>
          </a:prstGeom>
          <a:noFill/>
        </p:spPr>
      </p:pic>
      <p:sp>
        <p:nvSpPr>
          <p:cNvPr id="60" name="Rectangle 59"/>
          <p:cNvSpPr/>
          <p:nvPr/>
        </p:nvSpPr>
        <p:spPr>
          <a:xfrm>
            <a:off x="10263200" y="5333198"/>
            <a:ext cx="929883" cy="261325"/>
          </a:xfrm>
          <a:prstGeom prst="rect">
            <a:avLst/>
          </a:prstGeom>
        </p:spPr>
        <p:txBody>
          <a:bodyPr wrap="none" lIns="45441" tIns="22719" rIns="45441" bIns="22719">
            <a:spAutoFit/>
          </a:bodyPr>
          <a:lstStyle/>
          <a:p>
            <a:pPr algn="ctr"/>
            <a:r>
              <a:rPr lang="en-US" sz="1400" b="1" i="1" u="sng" dirty="0" smtClean="0">
                <a:latin typeface="Arial" pitchFamily="34" charset="0"/>
                <a:cs typeface="Arial" pitchFamily="34" charset="0"/>
                <a:hlinkClick r:id="rId9" action="ppaction://hlinkfile"/>
              </a:rPr>
              <a:t>Video link</a:t>
            </a:r>
            <a:endParaRPr lang="en-US" sz="1400" b="1" i="1" u="sng" dirty="0" smtClean="0">
              <a:latin typeface="Arial" pitchFamily="34" charset="0"/>
              <a:cs typeface="Arial" pitchFamily="34" charset="0"/>
            </a:endParaRPr>
          </a:p>
        </p:txBody>
      </p:sp>
      <p:pic>
        <p:nvPicPr>
          <p:cNvPr id="66" name="Picture 65" descr="images (1).jpg"/>
          <p:cNvPicPr>
            <a:picLocks/>
          </p:cNvPicPr>
          <p:nvPr/>
        </p:nvPicPr>
        <p:blipFill>
          <a:blip r:embed="rId11" cstate="screen"/>
          <a:stretch>
            <a:fillRect/>
          </a:stretch>
        </p:blipFill>
        <p:spPr>
          <a:xfrm>
            <a:off x="9274537" y="1522851"/>
            <a:ext cx="2188892" cy="495013"/>
          </a:xfrm>
          <a:prstGeom prst="rect">
            <a:avLst/>
          </a:prstGeom>
        </p:spPr>
      </p:pic>
      <p:pic>
        <p:nvPicPr>
          <p:cNvPr id="70" name="Picture 2"/>
          <p:cNvPicPr>
            <a:picLocks noChangeArrowheads="1"/>
          </p:cNvPicPr>
          <p:nvPr/>
        </p:nvPicPr>
        <p:blipFill>
          <a:blip r:embed="rId12" cstate="screen"/>
          <a:srcRect/>
          <a:stretch>
            <a:fillRect/>
          </a:stretch>
        </p:blipFill>
        <p:spPr bwMode="auto">
          <a:xfrm>
            <a:off x="6438950" y="2719405"/>
            <a:ext cx="3106331" cy="1125030"/>
          </a:xfrm>
          <a:prstGeom prst="rect">
            <a:avLst/>
          </a:prstGeom>
          <a:noFill/>
          <a:ln w="9525">
            <a:noFill/>
            <a:miter lim="800000"/>
            <a:headEnd/>
            <a:tailEnd/>
          </a:ln>
        </p:spPr>
      </p:pic>
      <p:sp>
        <p:nvSpPr>
          <p:cNvPr id="20" name="Rectangle 3"/>
          <p:cNvSpPr>
            <a:spLocks noChangeArrowheads="1"/>
          </p:cNvSpPr>
          <p:nvPr/>
        </p:nvSpPr>
        <p:spPr bwMode="gray">
          <a:xfrm>
            <a:off x="529955" y="5976173"/>
            <a:ext cx="10462192" cy="310509"/>
          </a:xfrm>
          <a:prstGeom prst="rect">
            <a:avLst/>
          </a:prstGeom>
          <a:noFill/>
          <a:ln w="9525" algn="ctr">
            <a:noFill/>
            <a:miter lim="800000"/>
            <a:headEnd type="none" w="lg" len="lg"/>
            <a:tailEnd type="none" w="lg" len="lg"/>
          </a:ln>
        </p:spPr>
        <p:txBody>
          <a:bodyPr lIns="0" tIns="0" rIns="0" bIns="0" anchor="b"/>
          <a:lstStyle/>
          <a:p>
            <a:pPr>
              <a:lnSpc>
                <a:spcPct val="90000"/>
              </a:lnSpc>
            </a:pPr>
            <a:r>
              <a:rPr lang="en-US" sz="800" dirty="0">
                <a:solidFill>
                  <a:srgbClr val="000000"/>
                </a:solidFill>
                <a:cs typeface="Arial" pitchFamily="34" charset="0"/>
              </a:rPr>
              <a:t>Source: BCG </a:t>
            </a:r>
            <a:r>
              <a:rPr lang="en-US" sz="800" dirty="0" smtClean="0">
                <a:solidFill>
                  <a:srgbClr val="000000"/>
                </a:solidFill>
                <a:cs typeface="Arial" pitchFamily="34" charset="0"/>
              </a:rPr>
              <a:t>Survey 2015 – Business travelers; Companies websites</a:t>
            </a:r>
            <a:endParaRPr lang="en-US" sz="800" dirty="0">
              <a:solidFill>
                <a:srgbClr val="000000"/>
              </a:solidFill>
              <a:cs typeface="Arial" pitchFamily="34" charset="0"/>
            </a:endParaRPr>
          </a:p>
        </p:txBody>
      </p:sp>
      <p:sp>
        <p:nvSpPr>
          <p:cNvPr id="21" name="Rectangle 20"/>
          <p:cNvSpPr/>
          <p:nvPr/>
        </p:nvSpPr>
        <p:spPr>
          <a:xfrm>
            <a:off x="270064" y="5976173"/>
            <a:ext cx="3561478" cy="504002"/>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22" name="Rectangle 21"/>
          <p:cNvSpPr/>
          <p:nvPr/>
        </p:nvSpPr>
        <p:spPr>
          <a:xfrm>
            <a:off x="7629036" y="5958479"/>
            <a:ext cx="3561478" cy="504002"/>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2" cstate="screen"/>
          <a:srcRect/>
          <a:stretch>
            <a:fillRect/>
          </a:stretch>
        </p:blipFill>
        <p:spPr bwMode="auto">
          <a:xfrm>
            <a:off x="1992" y="0"/>
            <a:ext cx="11522075" cy="1314237"/>
          </a:xfrm>
          <a:prstGeom prst="rect">
            <a:avLst/>
          </a:prstGeom>
          <a:noFill/>
          <a:ln w="9525">
            <a:noFill/>
            <a:miter lim="800000"/>
            <a:headEnd/>
            <a:tailEnd/>
          </a:ln>
        </p:spPr>
      </p:pic>
      <p:sp>
        <p:nvSpPr>
          <p:cNvPr id="2" name="Title 1"/>
          <p:cNvSpPr>
            <a:spLocks noGrp="1"/>
          </p:cNvSpPr>
          <p:nvPr>
            <p:ph type="title"/>
          </p:nvPr>
        </p:nvSpPr>
        <p:spPr>
          <a:xfrm>
            <a:off x="0" y="0"/>
            <a:ext cx="11310258" cy="1314238"/>
          </a:xfrm>
        </p:spPr>
        <p:txBody>
          <a:bodyPr/>
          <a:lstStyle/>
          <a:p>
            <a:pPr algn="r"/>
            <a:r>
              <a:rPr lang="en-US" sz="3600" dirty="0" err="1" smtClean="0">
                <a:solidFill>
                  <a:schemeClr val="bg1"/>
                </a:solidFill>
                <a:latin typeface="DS-Digital" pitchFamily="2" charset="0"/>
              </a:rPr>
              <a:t>IoT</a:t>
            </a:r>
            <a:r>
              <a:rPr lang="en-US" sz="3600" dirty="0" smtClean="0">
                <a:solidFill>
                  <a:schemeClr val="bg1"/>
                </a:solidFill>
                <a:latin typeface="DS-Digital" pitchFamily="2" charset="0"/>
              </a:rPr>
              <a:t> already in your pockets !</a:t>
            </a:r>
            <a:r>
              <a:rPr lang="en-US" dirty="0" smtClean="0">
                <a:solidFill>
                  <a:schemeClr val="bg1"/>
                </a:solidFill>
                <a:latin typeface="DS-Digital" pitchFamily="2" charset="0"/>
              </a:rPr>
              <a:t/>
            </a:r>
            <a:br>
              <a:rPr lang="en-US" dirty="0" smtClean="0">
                <a:solidFill>
                  <a:schemeClr val="bg1"/>
                </a:solidFill>
                <a:latin typeface="DS-Digital" pitchFamily="2" charset="0"/>
              </a:rPr>
            </a:br>
            <a:endParaRPr lang="en-US" sz="2000" dirty="0">
              <a:solidFill>
                <a:schemeClr val="bg1"/>
              </a:solidFill>
              <a:latin typeface="DS-Digital" pitchFamily="2" charset="0"/>
            </a:endParaRPr>
          </a:p>
        </p:txBody>
      </p:sp>
      <p:pic>
        <p:nvPicPr>
          <p:cNvPr id="3" name="Picture 2" descr="210118.jpg"/>
          <p:cNvPicPr>
            <a:picLocks noChangeAspect="1"/>
          </p:cNvPicPr>
          <p:nvPr/>
        </p:nvPicPr>
        <p:blipFill>
          <a:blip r:embed="rId3" cstate="screen">
            <a:extLst>
              <a:ext uri="{28A0092B-C50C-407E-A947-70E740481C1C}">
                <a14:useLocalDpi xmlns="" xmlns:a14="http://schemas.microsoft.com/office/drawing/2010/main" val="0"/>
              </a:ext>
            </a:extLst>
          </a:blip>
          <a:stretch>
            <a:fillRect/>
          </a:stretch>
        </p:blipFill>
        <p:spPr>
          <a:xfrm>
            <a:off x="1057144" y="1457597"/>
            <a:ext cx="3204341" cy="4507439"/>
          </a:xfrm>
          <a:prstGeom prst="rect">
            <a:avLst/>
          </a:prstGeom>
        </p:spPr>
      </p:pic>
      <p:pic>
        <p:nvPicPr>
          <p:cNvPr id="5" name="Picture 4" descr="iPhone-6---All-Components.psd"/>
          <p:cNvPicPr>
            <a:picLocks noChangeAspect="1"/>
          </p:cNvPicPr>
          <p:nvPr/>
        </p:nvPicPr>
        <p:blipFill>
          <a:blip r:embed="rId4" cstate="screen">
            <a:extLst>
              <a:ext uri="{28A0092B-C50C-407E-A947-70E740481C1C}">
                <a14:useLocalDpi xmlns="" xmlns:a14="http://schemas.microsoft.com/office/drawing/2010/main" val="0"/>
              </a:ext>
            </a:extLst>
          </a:blip>
          <a:stretch>
            <a:fillRect/>
          </a:stretch>
        </p:blipFill>
        <p:spPr>
          <a:xfrm rot="5400000">
            <a:off x="3255374" y="2820110"/>
            <a:ext cx="4809913" cy="1798169"/>
          </a:xfrm>
          <a:prstGeom prst="rect">
            <a:avLst/>
          </a:prstGeom>
        </p:spPr>
      </p:pic>
      <p:sp>
        <p:nvSpPr>
          <p:cNvPr id="6" name="TextBox 5"/>
          <p:cNvSpPr txBox="1"/>
          <p:nvPr/>
        </p:nvSpPr>
        <p:spPr>
          <a:xfrm>
            <a:off x="7174578" y="1211740"/>
            <a:ext cx="3762006" cy="5786199"/>
          </a:xfrm>
          <a:prstGeom prst="rect">
            <a:avLst/>
          </a:prstGeom>
          <a:noFill/>
        </p:spPr>
        <p:txBody>
          <a:bodyPr wrap="square" rtlCol="0">
            <a:spAutoFit/>
          </a:bodyPr>
          <a:lstStyle/>
          <a:p>
            <a:pPr marL="285750" indent="-285750">
              <a:buFont typeface="Arial"/>
              <a:buChar char="•"/>
            </a:pPr>
            <a:r>
              <a:rPr lang="en-US" sz="1600" dirty="0"/>
              <a:t>3-axis gyroscope</a:t>
            </a:r>
          </a:p>
          <a:p>
            <a:pPr marL="285750" indent="-285750">
              <a:buFont typeface="Arial"/>
              <a:buChar char="•"/>
            </a:pPr>
            <a:r>
              <a:rPr lang="en-US" sz="1600" dirty="0"/>
              <a:t>Ambient light sensor</a:t>
            </a:r>
          </a:p>
          <a:p>
            <a:pPr marL="285750" indent="-285750">
              <a:buFont typeface="Arial"/>
              <a:buChar char="•"/>
            </a:pPr>
            <a:r>
              <a:rPr lang="en-US" sz="1600" dirty="0" smtClean="0"/>
              <a:t>Barometer</a:t>
            </a:r>
            <a:endParaRPr lang="en-US" sz="1600" dirty="0"/>
          </a:p>
          <a:p>
            <a:pPr marL="285750" indent="-285750">
              <a:buFont typeface="Arial"/>
              <a:buChar char="•"/>
            </a:pPr>
            <a:r>
              <a:rPr lang="en-US" sz="1600" dirty="0"/>
              <a:t>Compass</a:t>
            </a:r>
          </a:p>
          <a:p>
            <a:pPr marL="285750" indent="-285750">
              <a:buFont typeface="Arial"/>
              <a:buChar char="•"/>
            </a:pPr>
            <a:r>
              <a:rPr lang="en-US" sz="1600" dirty="0" err="1"/>
              <a:t>FaceTime</a:t>
            </a:r>
            <a:r>
              <a:rPr lang="en-US" sz="1600" dirty="0"/>
              <a:t> HD </a:t>
            </a:r>
            <a:r>
              <a:rPr lang="en-US" sz="1600" dirty="0" smtClean="0"/>
              <a:t>camera</a:t>
            </a:r>
          </a:p>
          <a:p>
            <a:pPr marL="285750" indent="-285750">
              <a:buFont typeface="Arial"/>
              <a:buChar char="•"/>
            </a:pPr>
            <a:r>
              <a:rPr lang="en-US" sz="1600" dirty="0" smtClean="0"/>
              <a:t>Force touch sensor</a:t>
            </a:r>
            <a:endParaRPr lang="en-US" sz="1600" dirty="0"/>
          </a:p>
          <a:p>
            <a:pPr marL="285750" indent="-285750">
              <a:buFont typeface="Arial"/>
              <a:buChar char="•"/>
            </a:pPr>
            <a:r>
              <a:rPr lang="en-US" sz="1600" dirty="0" smtClean="0"/>
              <a:t>GPS</a:t>
            </a:r>
            <a:endParaRPr lang="en-US" sz="1600" dirty="0"/>
          </a:p>
          <a:p>
            <a:pPr marL="285750" indent="-285750">
              <a:buFont typeface="Arial"/>
              <a:buChar char="•"/>
            </a:pPr>
            <a:r>
              <a:rPr lang="en-US" sz="1600" dirty="0" err="1" smtClean="0"/>
              <a:t>iSight</a:t>
            </a:r>
            <a:r>
              <a:rPr lang="en-US" sz="1600" dirty="0" smtClean="0"/>
              <a:t> </a:t>
            </a:r>
            <a:r>
              <a:rPr lang="en-US" sz="1600" dirty="0"/>
              <a:t>8-megapixel </a:t>
            </a:r>
            <a:r>
              <a:rPr lang="en-US" sz="1600" dirty="0" smtClean="0"/>
              <a:t>camera</a:t>
            </a:r>
          </a:p>
          <a:p>
            <a:pPr marL="285750" indent="-285750">
              <a:buFont typeface="Arial"/>
              <a:buChar char="•"/>
            </a:pPr>
            <a:r>
              <a:rPr lang="en-US" sz="1600" dirty="0" smtClean="0"/>
              <a:t>Microphone </a:t>
            </a:r>
          </a:p>
          <a:p>
            <a:pPr marL="285750" indent="-285750">
              <a:buFont typeface="Arial"/>
              <a:buChar char="•"/>
            </a:pPr>
            <a:r>
              <a:rPr lang="en-US" sz="1600" dirty="0" smtClean="0"/>
              <a:t>Motion sensor/accelerometer</a:t>
            </a:r>
          </a:p>
          <a:p>
            <a:pPr marL="285750" indent="-285750">
              <a:buFont typeface="Arial"/>
              <a:buChar char="•"/>
            </a:pPr>
            <a:r>
              <a:rPr lang="en-US" sz="1600" dirty="0" smtClean="0"/>
              <a:t>Moisture sensor</a:t>
            </a:r>
          </a:p>
          <a:p>
            <a:pPr marL="285750" indent="-285750">
              <a:buFont typeface="Arial"/>
              <a:buChar char="•"/>
            </a:pPr>
            <a:r>
              <a:rPr lang="en-US" sz="1600" dirty="0"/>
              <a:t>Proximity sensor</a:t>
            </a:r>
          </a:p>
          <a:p>
            <a:pPr marL="285750" indent="-285750">
              <a:buFont typeface="Arial"/>
              <a:buChar char="•"/>
            </a:pPr>
            <a:r>
              <a:rPr lang="en-US" sz="1600" dirty="0" smtClean="0"/>
              <a:t>Touch </a:t>
            </a:r>
            <a:r>
              <a:rPr lang="en-US" sz="1600" dirty="0"/>
              <a:t>ID</a:t>
            </a:r>
          </a:p>
          <a:p>
            <a:endParaRPr lang="en-US" sz="1600" dirty="0"/>
          </a:p>
          <a:p>
            <a:r>
              <a:rPr lang="en-US" sz="1600" dirty="0" smtClean="0"/>
              <a:t>And via Apple Watch…</a:t>
            </a:r>
          </a:p>
          <a:p>
            <a:pPr marL="285750" indent="-285750">
              <a:buFont typeface="Arial"/>
              <a:buChar char="•"/>
            </a:pPr>
            <a:r>
              <a:rPr lang="en-US" sz="1600" dirty="0"/>
              <a:t>Barometer </a:t>
            </a:r>
          </a:p>
          <a:p>
            <a:pPr marL="285750" indent="-285750">
              <a:buFont typeface="Arial"/>
              <a:buChar char="•"/>
            </a:pPr>
            <a:r>
              <a:rPr lang="en-US" sz="1600" dirty="0"/>
              <a:t>Force touch</a:t>
            </a:r>
          </a:p>
          <a:p>
            <a:pPr marL="285750" indent="-285750">
              <a:buFont typeface="Arial"/>
              <a:buChar char="•"/>
            </a:pPr>
            <a:r>
              <a:rPr lang="en-US" sz="1600" dirty="0" smtClean="0"/>
              <a:t>Infrared heart </a:t>
            </a:r>
            <a:r>
              <a:rPr lang="en-US" sz="1600" dirty="0"/>
              <a:t>monitor </a:t>
            </a:r>
            <a:endParaRPr lang="en-US" sz="1600" dirty="0" smtClean="0"/>
          </a:p>
          <a:p>
            <a:pPr marL="285750" indent="-285750">
              <a:buFont typeface="Arial"/>
              <a:buChar char="•"/>
            </a:pPr>
            <a:r>
              <a:rPr lang="en-US" sz="1600" dirty="0"/>
              <a:t>Microphone</a:t>
            </a:r>
          </a:p>
          <a:p>
            <a:pPr marL="285750" indent="-285750">
              <a:buFont typeface="Arial"/>
              <a:buChar char="•"/>
            </a:pPr>
            <a:r>
              <a:rPr lang="en-US" sz="1600" dirty="0" smtClean="0"/>
              <a:t>Visible </a:t>
            </a:r>
            <a:r>
              <a:rPr lang="en-US" sz="1600" dirty="0"/>
              <a:t>light heart monitor </a:t>
            </a:r>
            <a:endParaRPr lang="en-US" sz="1600" dirty="0" smtClean="0"/>
          </a:p>
          <a:p>
            <a:endParaRPr lang="en-US" sz="1600" dirty="0" smtClean="0"/>
          </a:p>
          <a:p>
            <a:endParaRPr lang="en-US" sz="1600" dirty="0" smtClean="0"/>
          </a:p>
          <a:p>
            <a:endParaRPr lang="en-US" dirty="0"/>
          </a:p>
        </p:txBody>
      </p:sp>
      <p:sp>
        <p:nvSpPr>
          <p:cNvPr id="7" name="TextBox 6"/>
          <p:cNvSpPr txBox="1"/>
          <p:nvPr/>
        </p:nvSpPr>
        <p:spPr>
          <a:xfrm>
            <a:off x="1057144" y="945201"/>
            <a:ext cx="3250871" cy="489534"/>
          </a:xfrm>
          <a:prstGeom prst="rect">
            <a:avLst/>
          </a:prstGeom>
          <a:noFill/>
        </p:spPr>
        <p:txBody>
          <a:bodyPr wrap="square" tIns="90000" bIns="90000" rtlCol="0">
            <a:spAutoFit/>
          </a:bodyPr>
          <a:lstStyle/>
          <a:p>
            <a:pPr algn="ctr"/>
            <a:r>
              <a:rPr lang="fr-FR" sz="2000" b="1" dirty="0" err="1" smtClean="0">
                <a:solidFill>
                  <a:srgbClr val="FFC000"/>
                </a:solidFill>
                <a:latin typeface="Arial" pitchFamily="34" charset="0"/>
                <a:cs typeface="Arial" pitchFamily="34" charset="0"/>
              </a:rPr>
              <a:t>iPhone</a:t>
            </a:r>
            <a:r>
              <a:rPr lang="fr-FR" sz="2000" b="1" dirty="0" smtClean="0">
                <a:solidFill>
                  <a:srgbClr val="FFC000"/>
                </a:solidFill>
                <a:latin typeface="Arial" pitchFamily="34" charset="0"/>
                <a:cs typeface="Arial" pitchFamily="34" charset="0"/>
              </a:rPr>
              <a:t> </a:t>
            </a:r>
            <a:r>
              <a:rPr lang="fr-FR" sz="2000" b="1" dirty="0" err="1" smtClean="0">
                <a:solidFill>
                  <a:srgbClr val="FFC000"/>
                </a:solidFill>
                <a:latin typeface="Arial" pitchFamily="34" charset="0"/>
                <a:cs typeface="Arial" pitchFamily="34" charset="0"/>
              </a:rPr>
              <a:t>sensors</a:t>
            </a:r>
            <a:endParaRPr lang="en-US" sz="2000" b="1" dirty="0" smtClean="0">
              <a:solidFill>
                <a:srgbClr val="FFC000"/>
              </a:solidFill>
              <a:latin typeface="Arial" pitchFamily="34" charset="0"/>
              <a:cs typeface="Arial" pitchFamily="34" charset="0"/>
            </a:endParaRPr>
          </a:p>
        </p:txBody>
      </p:sp>
      <p:sp>
        <p:nvSpPr>
          <p:cNvPr id="8" name="Rounded Rectangle 7"/>
          <p:cNvSpPr/>
          <p:nvPr/>
        </p:nvSpPr>
        <p:spPr>
          <a:xfrm>
            <a:off x="263824" y="34590"/>
            <a:ext cx="1691453" cy="181504"/>
          </a:xfrm>
          <a:prstGeom prst="roundRect">
            <a:avLst/>
          </a:prstGeom>
          <a:solidFill>
            <a:schemeClr val="accent1"/>
          </a:solidFill>
          <a:ln w="952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90000" rIns="0" bIns="90000" rtlCol="0" anchor="ctr" anchorCtr="0"/>
          <a:lstStyle/>
          <a:p>
            <a:pPr algn="ctr"/>
            <a:r>
              <a:rPr lang="en-US" sz="1000" b="1" dirty="0" err="1" smtClean="0">
                <a:solidFill>
                  <a:schemeClr val="tx1"/>
                </a:solidFill>
                <a:latin typeface="Arial" pitchFamily="34" charset="0"/>
                <a:cs typeface="Arial" pitchFamily="34" charset="0"/>
              </a:rPr>
              <a:t>IoT</a:t>
            </a:r>
            <a:r>
              <a:rPr lang="en-US" sz="1000" b="1" dirty="0" smtClean="0">
                <a:solidFill>
                  <a:schemeClr val="tx1"/>
                </a:solidFill>
                <a:latin typeface="Arial" pitchFamily="34" charset="0"/>
                <a:cs typeface="Arial" pitchFamily="34" charset="0"/>
              </a:rPr>
              <a:t> – Internet of Things</a:t>
            </a:r>
          </a:p>
        </p:txBody>
      </p:sp>
      <p:sp>
        <p:nvSpPr>
          <p:cNvPr id="9" name="NumberBall"/>
          <p:cNvSpPr>
            <a:spLocks noChangeArrowheads="1"/>
          </p:cNvSpPr>
          <p:nvPr/>
        </p:nvSpPr>
        <p:spPr bwMode="gray">
          <a:xfrm>
            <a:off x="83813" y="49319"/>
            <a:ext cx="178592" cy="140620"/>
          </a:xfrm>
          <a:prstGeom prst="ellipse">
            <a:avLst/>
          </a:prstGeom>
          <a:solidFill>
            <a:srgbClr val="B2B2B2"/>
          </a:solidFill>
          <a:ln w="9525" algn="ctr">
            <a:solidFill>
              <a:schemeClr val="bg1"/>
            </a:solidFill>
            <a:round/>
            <a:headEnd/>
            <a:tailEnd/>
          </a:ln>
        </p:spPr>
        <p:txBody>
          <a:bodyPr wrap="none" lIns="0" tIns="0" rIns="0" bIns="0" anchor="ctr"/>
          <a:lstStyle/>
          <a:p>
            <a:pPr algn="ctr" fontAlgn="base">
              <a:spcBef>
                <a:spcPct val="0"/>
              </a:spcBef>
              <a:spcAft>
                <a:spcPct val="0"/>
              </a:spcAft>
            </a:pPr>
            <a:r>
              <a:rPr lang="en-US" sz="800" b="1" dirty="0" smtClean="0">
                <a:solidFill>
                  <a:srgbClr val="FFFFFF"/>
                </a:solidFill>
                <a:latin typeface="Arial" pitchFamily="34" charset="0"/>
                <a:cs typeface="Arial" pitchFamily="34" charset="0"/>
              </a:rPr>
              <a:t>2</a:t>
            </a:r>
            <a:endParaRPr lang="en-US" sz="800" b="1" dirty="0">
              <a:solidFill>
                <a:srgbClr val="FFFFFF"/>
              </a:solidFill>
              <a:latin typeface="Arial" pitchFamily="34" charset="0"/>
              <a:cs typeface="Arial" pitchFamily="34" charset="0"/>
            </a:endParaRPr>
          </a:p>
        </p:txBody>
      </p:sp>
      <p:sp>
        <p:nvSpPr>
          <p:cNvPr id="11" name="Rectangle 3"/>
          <p:cNvSpPr>
            <a:spLocks noChangeArrowheads="1"/>
          </p:cNvSpPr>
          <p:nvPr/>
        </p:nvSpPr>
        <p:spPr bwMode="gray">
          <a:xfrm>
            <a:off x="529955" y="5976173"/>
            <a:ext cx="10462192" cy="310509"/>
          </a:xfrm>
          <a:prstGeom prst="rect">
            <a:avLst/>
          </a:prstGeom>
          <a:noFill/>
          <a:ln w="9525" algn="ctr">
            <a:noFill/>
            <a:miter lim="800000"/>
            <a:headEnd type="none" w="lg" len="lg"/>
            <a:tailEnd type="none" w="lg" len="lg"/>
          </a:ln>
        </p:spPr>
        <p:txBody>
          <a:bodyPr lIns="0" tIns="0" rIns="0" bIns="0" anchor="b"/>
          <a:lstStyle/>
          <a:p>
            <a:pPr>
              <a:lnSpc>
                <a:spcPct val="90000"/>
              </a:lnSpc>
            </a:pPr>
            <a:r>
              <a:rPr lang="en-US" sz="800" dirty="0">
                <a:solidFill>
                  <a:srgbClr val="000000"/>
                </a:solidFill>
                <a:cs typeface="Arial" pitchFamily="34" charset="0"/>
              </a:rPr>
              <a:t>Source: BCG </a:t>
            </a:r>
            <a:r>
              <a:rPr lang="en-US" sz="800" dirty="0" smtClean="0">
                <a:solidFill>
                  <a:srgbClr val="000000"/>
                </a:solidFill>
                <a:cs typeface="Arial" pitchFamily="34" charset="0"/>
              </a:rPr>
              <a:t>Survey 2015 – Business travelers; Companies websites</a:t>
            </a:r>
            <a:endParaRPr lang="en-US" sz="800" dirty="0">
              <a:solidFill>
                <a:srgbClr val="000000"/>
              </a:solidFill>
              <a:cs typeface="Arial" pitchFamily="34" charset="0"/>
            </a:endParaRPr>
          </a:p>
        </p:txBody>
      </p:sp>
      <p:sp>
        <p:nvSpPr>
          <p:cNvPr id="12" name="Rectangle 11"/>
          <p:cNvSpPr/>
          <p:nvPr/>
        </p:nvSpPr>
        <p:spPr>
          <a:xfrm>
            <a:off x="270064" y="5976173"/>
            <a:ext cx="3561478" cy="504002"/>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13" name="Rectangle 12"/>
          <p:cNvSpPr/>
          <p:nvPr/>
        </p:nvSpPr>
        <p:spPr>
          <a:xfrm>
            <a:off x="7629036" y="6286682"/>
            <a:ext cx="3561478" cy="19349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363783332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noChangeArrowheads="1"/>
          </p:cNvPicPr>
          <p:nvPr/>
        </p:nvPicPr>
        <p:blipFill>
          <a:blip r:embed="rId3" cstate="screen"/>
          <a:srcRect/>
          <a:stretch>
            <a:fillRect/>
          </a:stretch>
        </p:blipFill>
        <p:spPr bwMode="auto">
          <a:xfrm>
            <a:off x="1992" y="0"/>
            <a:ext cx="11522075" cy="1314237"/>
          </a:xfrm>
          <a:prstGeom prst="rect">
            <a:avLst/>
          </a:prstGeom>
          <a:noFill/>
          <a:ln w="9525">
            <a:noFill/>
            <a:miter lim="800000"/>
            <a:headEnd/>
            <a:tailEnd/>
          </a:ln>
        </p:spPr>
      </p:pic>
      <p:sp>
        <p:nvSpPr>
          <p:cNvPr id="2" name="Title 1"/>
          <p:cNvSpPr>
            <a:spLocks noGrp="1"/>
          </p:cNvSpPr>
          <p:nvPr>
            <p:ph type="title"/>
          </p:nvPr>
        </p:nvSpPr>
        <p:spPr>
          <a:xfrm>
            <a:off x="-1" y="0"/>
            <a:ext cx="11522075" cy="1314237"/>
          </a:xfrm>
        </p:spPr>
        <p:txBody>
          <a:bodyPr/>
          <a:lstStyle/>
          <a:p>
            <a:pPr algn="r"/>
            <a:r>
              <a:rPr lang="en-US" dirty="0" smtClean="0"/>
              <a:t/>
            </a:r>
            <a:br>
              <a:rPr lang="en-US" dirty="0" smtClean="0"/>
            </a:br>
            <a:r>
              <a:rPr lang="en-US" sz="3600" dirty="0" smtClean="0">
                <a:solidFill>
                  <a:schemeClr val="bg1"/>
                </a:solidFill>
                <a:latin typeface="DS-Digital" pitchFamily="2" charset="0"/>
              </a:rPr>
              <a:t>Proximity, gyro, heartbeat, gas, light, tilt, sound, temp, IR, radiation…  </a:t>
            </a:r>
            <a:endParaRPr lang="en-US" sz="2000" dirty="0">
              <a:solidFill>
                <a:schemeClr val="bg1"/>
              </a:solidFill>
              <a:latin typeface="DS-Digital" pitchFamily="2" charset="0"/>
            </a:endParaRPr>
          </a:p>
        </p:txBody>
      </p:sp>
      <p:graphicFrame>
        <p:nvGraphicFramePr>
          <p:cNvPr id="11" name="Chart 10"/>
          <p:cNvGraphicFramePr/>
          <p:nvPr>
            <p:extLst>
              <p:ext uri="{D42A27DB-BD31-4B8C-83A1-F6EECF244321}">
                <p14:modId xmlns="" xmlns:p14="http://schemas.microsoft.com/office/powerpoint/2010/main" val="788532423"/>
              </p:ext>
            </p:extLst>
          </p:nvPr>
        </p:nvGraphicFramePr>
        <p:xfrm>
          <a:off x="1266848" y="1568825"/>
          <a:ext cx="9444208" cy="4365320"/>
        </p:xfrm>
        <a:graphic>
          <a:graphicData uri="http://schemas.openxmlformats.org/drawingml/2006/chart">
            <c:chart xmlns:c="http://schemas.openxmlformats.org/drawingml/2006/chart" xmlns:r="http://schemas.openxmlformats.org/officeDocument/2006/relationships" r:id="rId4"/>
          </a:graphicData>
        </a:graphic>
      </p:graphicFrame>
      <p:sp>
        <p:nvSpPr>
          <p:cNvPr id="12" name="Freeform 11"/>
          <p:cNvSpPr/>
          <p:nvPr/>
        </p:nvSpPr>
        <p:spPr>
          <a:xfrm>
            <a:off x="2386570" y="2025422"/>
            <a:ext cx="7493050" cy="2464457"/>
          </a:xfrm>
          <a:custGeom>
            <a:avLst/>
            <a:gdLst>
              <a:gd name="connsiteX0" fmla="*/ 0 w 5724478"/>
              <a:gd name="connsiteY0" fmla="*/ 0 h 2608147"/>
              <a:gd name="connsiteX1" fmla="*/ 2521496 w 5724478"/>
              <a:gd name="connsiteY1" fmla="*/ 1548781 h 2608147"/>
              <a:gd name="connsiteX2" fmla="*/ 5724478 w 5724478"/>
              <a:gd name="connsiteY2" fmla="*/ 2608147 h 2608147"/>
            </a:gdLst>
            <a:ahLst/>
            <a:cxnLst>
              <a:cxn ang="0">
                <a:pos x="connsiteX0" y="connsiteY0"/>
              </a:cxn>
              <a:cxn ang="0">
                <a:pos x="connsiteX1" y="connsiteY1"/>
              </a:cxn>
              <a:cxn ang="0">
                <a:pos x="connsiteX2" y="connsiteY2"/>
              </a:cxn>
            </a:cxnLst>
            <a:rect l="l" t="t" r="r" b="b"/>
            <a:pathLst>
              <a:path w="5724478" h="2608147">
                <a:moveTo>
                  <a:pt x="0" y="0"/>
                </a:moveTo>
                <a:cubicBezTo>
                  <a:pt x="783708" y="557045"/>
                  <a:pt x="1567416" y="1114090"/>
                  <a:pt x="2521496" y="1548781"/>
                </a:cubicBezTo>
                <a:cubicBezTo>
                  <a:pt x="3475576" y="1983472"/>
                  <a:pt x="5724478" y="2608147"/>
                  <a:pt x="5724478" y="2608147"/>
                </a:cubicBezTo>
              </a:path>
            </a:pathLst>
          </a:custGeom>
          <a:ln w="57150" cmpd="sng">
            <a:solidFill>
              <a:schemeClr val="tx2"/>
            </a:solidFill>
          </a:ln>
        </p:spPr>
        <p:txBody>
          <a:bodyPr rtlCol="0" anchor="ctr"/>
          <a:lstStyle/>
          <a:p>
            <a:pPr algn="ctr"/>
            <a:endParaRPr lang="en-US"/>
          </a:p>
        </p:txBody>
      </p:sp>
      <p:sp>
        <p:nvSpPr>
          <p:cNvPr id="13" name="TextBox 12"/>
          <p:cNvSpPr txBox="1"/>
          <p:nvPr/>
        </p:nvSpPr>
        <p:spPr>
          <a:xfrm>
            <a:off x="2475786" y="1779560"/>
            <a:ext cx="997827" cy="369332"/>
          </a:xfrm>
          <a:prstGeom prst="rect">
            <a:avLst/>
          </a:prstGeom>
          <a:noFill/>
        </p:spPr>
        <p:txBody>
          <a:bodyPr wrap="square" rtlCol="0">
            <a:spAutoFit/>
          </a:bodyPr>
          <a:lstStyle/>
          <a:p>
            <a:r>
              <a:rPr lang="en-US" dirty="0" smtClean="0"/>
              <a:t>$1.30</a:t>
            </a:r>
            <a:endParaRPr lang="en-US" dirty="0"/>
          </a:p>
        </p:txBody>
      </p:sp>
      <p:sp>
        <p:nvSpPr>
          <p:cNvPr id="14" name="TextBox 13"/>
          <p:cNvSpPr txBox="1"/>
          <p:nvPr/>
        </p:nvSpPr>
        <p:spPr>
          <a:xfrm>
            <a:off x="9324464" y="4073292"/>
            <a:ext cx="997827" cy="369332"/>
          </a:xfrm>
          <a:prstGeom prst="rect">
            <a:avLst/>
          </a:prstGeom>
          <a:noFill/>
        </p:spPr>
        <p:txBody>
          <a:bodyPr wrap="square" rtlCol="0">
            <a:spAutoFit/>
          </a:bodyPr>
          <a:lstStyle/>
          <a:p>
            <a:r>
              <a:rPr lang="en-US" dirty="0" smtClean="0"/>
              <a:t>$0.38</a:t>
            </a:r>
            <a:endParaRPr lang="en-US" dirty="0"/>
          </a:p>
        </p:txBody>
      </p:sp>
      <p:sp>
        <p:nvSpPr>
          <p:cNvPr id="15" name="TextBox 14"/>
          <p:cNvSpPr txBox="1"/>
          <p:nvPr/>
        </p:nvSpPr>
        <p:spPr>
          <a:xfrm>
            <a:off x="3360526" y="1381501"/>
            <a:ext cx="5730220" cy="400110"/>
          </a:xfrm>
          <a:prstGeom prst="rect">
            <a:avLst/>
          </a:prstGeom>
          <a:noFill/>
        </p:spPr>
        <p:txBody>
          <a:bodyPr wrap="square" rtlCol="0">
            <a:spAutoFit/>
          </a:bodyPr>
          <a:lstStyle/>
          <a:p>
            <a:r>
              <a:rPr lang="en-US" sz="2000" b="1" dirty="0" smtClean="0">
                <a:solidFill>
                  <a:schemeClr val="tx2"/>
                </a:solidFill>
              </a:rPr>
              <a:t>Average sensor cost trend 2004-2020</a:t>
            </a:r>
            <a:endParaRPr lang="en-US" sz="2000" b="1" dirty="0">
              <a:solidFill>
                <a:schemeClr val="tx2"/>
              </a:solidFill>
            </a:endParaRPr>
          </a:p>
        </p:txBody>
      </p:sp>
      <p:sp>
        <p:nvSpPr>
          <p:cNvPr id="10" name="Rounded Rectangle 9"/>
          <p:cNvSpPr/>
          <p:nvPr/>
        </p:nvSpPr>
        <p:spPr>
          <a:xfrm>
            <a:off x="263824" y="34590"/>
            <a:ext cx="1691453" cy="181504"/>
          </a:xfrm>
          <a:prstGeom prst="roundRect">
            <a:avLst/>
          </a:prstGeom>
          <a:solidFill>
            <a:schemeClr val="accent1"/>
          </a:solidFill>
          <a:ln w="952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90000" rIns="0" bIns="90000" rtlCol="0" anchor="ctr" anchorCtr="0"/>
          <a:lstStyle/>
          <a:p>
            <a:pPr algn="ctr"/>
            <a:r>
              <a:rPr lang="en-US" sz="1000" b="1" dirty="0" err="1" smtClean="0">
                <a:solidFill>
                  <a:schemeClr val="tx1"/>
                </a:solidFill>
                <a:latin typeface="Arial" pitchFamily="34" charset="0"/>
                <a:cs typeface="Arial" pitchFamily="34" charset="0"/>
              </a:rPr>
              <a:t>IoT</a:t>
            </a:r>
            <a:r>
              <a:rPr lang="en-US" sz="1000" b="1" dirty="0" smtClean="0">
                <a:solidFill>
                  <a:schemeClr val="tx1"/>
                </a:solidFill>
                <a:latin typeface="Arial" pitchFamily="34" charset="0"/>
                <a:cs typeface="Arial" pitchFamily="34" charset="0"/>
              </a:rPr>
              <a:t> – Internet of Things</a:t>
            </a:r>
          </a:p>
        </p:txBody>
      </p:sp>
      <p:sp>
        <p:nvSpPr>
          <p:cNvPr id="16" name="NumberBall"/>
          <p:cNvSpPr>
            <a:spLocks noChangeArrowheads="1"/>
          </p:cNvSpPr>
          <p:nvPr/>
        </p:nvSpPr>
        <p:spPr bwMode="gray">
          <a:xfrm>
            <a:off x="83813" y="49319"/>
            <a:ext cx="178592" cy="140620"/>
          </a:xfrm>
          <a:prstGeom prst="ellipse">
            <a:avLst/>
          </a:prstGeom>
          <a:solidFill>
            <a:srgbClr val="B2B2B2"/>
          </a:solidFill>
          <a:ln w="9525" algn="ctr">
            <a:solidFill>
              <a:schemeClr val="bg1"/>
            </a:solidFill>
            <a:round/>
            <a:headEnd/>
            <a:tailEnd/>
          </a:ln>
        </p:spPr>
        <p:txBody>
          <a:bodyPr wrap="none" lIns="0" tIns="0" rIns="0" bIns="0" anchor="ctr"/>
          <a:lstStyle/>
          <a:p>
            <a:pPr algn="ctr" fontAlgn="base">
              <a:spcBef>
                <a:spcPct val="0"/>
              </a:spcBef>
              <a:spcAft>
                <a:spcPct val="0"/>
              </a:spcAft>
            </a:pPr>
            <a:r>
              <a:rPr lang="en-US" sz="800" b="1" dirty="0" smtClean="0">
                <a:solidFill>
                  <a:srgbClr val="FFFFFF"/>
                </a:solidFill>
                <a:latin typeface="Arial" pitchFamily="34" charset="0"/>
                <a:cs typeface="Arial" pitchFamily="34" charset="0"/>
              </a:rPr>
              <a:t>2</a:t>
            </a:r>
            <a:endParaRPr lang="en-US" sz="800" b="1" dirty="0">
              <a:solidFill>
                <a:srgbClr val="FFFFFF"/>
              </a:solidFill>
              <a:latin typeface="Arial" pitchFamily="34" charset="0"/>
              <a:cs typeface="Arial" pitchFamily="34" charset="0"/>
            </a:endParaRPr>
          </a:p>
        </p:txBody>
      </p:sp>
      <p:sp>
        <p:nvSpPr>
          <p:cNvPr id="18" name="Rectangle 3"/>
          <p:cNvSpPr>
            <a:spLocks noChangeArrowheads="1"/>
          </p:cNvSpPr>
          <p:nvPr/>
        </p:nvSpPr>
        <p:spPr bwMode="gray">
          <a:xfrm>
            <a:off x="529955" y="5976173"/>
            <a:ext cx="10462192" cy="310509"/>
          </a:xfrm>
          <a:prstGeom prst="rect">
            <a:avLst/>
          </a:prstGeom>
          <a:noFill/>
          <a:ln w="9525" algn="ctr">
            <a:noFill/>
            <a:miter lim="800000"/>
            <a:headEnd type="none" w="lg" len="lg"/>
            <a:tailEnd type="none" w="lg" len="lg"/>
          </a:ln>
        </p:spPr>
        <p:txBody>
          <a:bodyPr lIns="0" tIns="0" rIns="0" bIns="0" anchor="b"/>
          <a:lstStyle/>
          <a:p>
            <a:pPr>
              <a:lnSpc>
                <a:spcPct val="90000"/>
              </a:lnSpc>
            </a:pPr>
            <a:r>
              <a:rPr lang="en-US" sz="800" dirty="0">
                <a:solidFill>
                  <a:srgbClr val="000000"/>
                </a:solidFill>
                <a:cs typeface="Arial" pitchFamily="34" charset="0"/>
              </a:rPr>
              <a:t>Source: BCG </a:t>
            </a:r>
            <a:r>
              <a:rPr lang="en-US" sz="800" dirty="0" smtClean="0">
                <a:solidFill>
                  <a:srgbClr val="000000"/>
                </a:solidFill>
                <a:cs typeface="Arial" pitchFamily="34" charset="0"/>
              </a:rPr>
              <a:t>Survey 2015 – Business travelers; Companies websites</a:t>
            </a:r>
            <a:endParaRPr lang="en-US" sz="800" dirty="0">
              <a:solidFill>
                <a:srgbClr val="000000"/>
              </a:solidFill>
              <a:cs typeface="Arial" pitchFamily="34" charset="0"/>
            </a:endParaRPr>
          </a:p>
        </p:txBody>
      </p:sp>
      <p:sp>
        <p:nvSpPr>
          <p:cNvPr id="19" name="Rectangle 18"/>
          <p:cNvSpPr/>
          <p:nvPr/>
        </p:nvSpPr>
        <p:spPr>
          <a:xfrm>
            <a:off x="270064" y="5976173"/>
            <a:ext cx="3561478" cy="504002"/>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20" name="Rectangle 19"/>
          <p:cNvSpPr/>
          <p:nvPr/>
        </p:nvSpPr>
        <p:spPr>
          <a:xfrm>
            <a:off x="7629036" y="5958479"/>
            <a:ext cx="3561478" cy="504002"/>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38336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2" grpId="0" animBg="1"/>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4" cstate="screen"/>
          <a:srcRect/>
          <a:stretch>
            <a:fillRect/>
          </a:stretch>
        </p:blipFill>
        <p:spPr bwMode="auto">
          <a:xfrm>
            <a:off x="1992" y="0"/>
            <a:ext cx="11522075" cy="1314237"/>
          </a:xfrm>
          <a:prstGeom prst="rect">
            <a:avLst/>
          </a:prstGeom>
          <a:noFill/>
          <a:ln w="9525">
            <a:noFill/>
            <a:miter lim="800000"/>
            <a:headEnd/>
            <a:tailEnd/>
          </a:ln>
        </p:spPr>
      </p:pic>
      <p:graphicFrame>
        <p:nvGraphicFramePr>
          <p:cNvPr id="37" name="Object 36" hidden="1"/>
          <p:cNvGraphicFramePr>
            <a:graphicFrameLocks noChangeAspect="1"/>
          </p:cNvGraphicFramePr>
          <p:nvPr/>
        </p:nvGraphicFramePr>
        <p:xfrm>
          <a:off x="1992" y="1509"/>
          <a:ext cx="1904" cy="1500"/>
        </p:xfrm>
        <a:graphic>
          <a:graphicData uri="http://schemas.openxmlformats.org/presentationml/2006/ole">
            <p:oleObj spid="_x0000_s414733" name="think-cell Slide" r:id="rId5" imgW="360" imgH="360" progId="">
              <p:embed/>
            </p:oleObj>
          </a:graphicData>
        </a:graphic>
      </p:graphicFrame>
      <p:sp>
        <p:nvSpPr>
          <p:cNvPr id="2" name="Title 1"/>
          <p:cNvSpPr>
            <a:spLocks noGrp="1"/>
          </p:cNvSpPr>
          <p:nvPr>
            <p:ph type="title"/>
          </p:nvPr>
        </p:nvSpPr>
        <p:spPr>
          <a:xfrm>
            <a:off x="3895" y="0"/>
            <a:ext cx="11273705" cy="1314237"/>
          </a:xfrm>
        </p:spPr>
        <p:txBody>
          <a:bodyPr/>
          <a:lstStyle/>
          <a:p>
            <a:pPr algn="r"/>
            <a:r>
              <a:rPr lang="en-US" sz="3600" dirty="0" smtClean="0">
                <a:solidFill>
                  <a:schemeClr val="bg1"/>
                </a:solidFill>
                <a:latin typeface="DS-Digital" pitchFamily="2" charset="0"/>
              </a:rPr>
              <a:t>Value creation using Big Data</a:t>
            </a:r>
            <a:br>
              <a:rPr lang="en-US" sz="3600" dirty="0" smtClean="0">
                <a:solidFill>
                  <a:schemeClr val="bg1"/>
                </a:solidFill>
                <a:latin typeface="DS-Digital" pitchFamily="2" charset="0"/>
              </a:rPr>
            </a:br>
            <a:r>
              <a:rPr lang="en-US" sz="3600" dirty="0" smtClean="0">
                <a:solidFill>
                  <a:schemeClr val="bg1"/>
                </a:solidFill>
                <a:latin typeface="DS-Digital" pitchFamily="2" charset="0"/>
              </a:rPr>
              <a:t> </a:t>
            </a:r>
            <a:endParaRPr lang="en-US" sz="3600" dirty="0">
              <a:solidFill>
                <a:schemeClr val="bg1"/>
              </a:solidFill>
              <a:latin typeface="DS-Digital" pitchFamily="2" charset="0"/>
            </a:endParaRPr>
          </a:p>
        </p:txBody>
      </p:sp>
      <p:sp>
        <p:nvSpPr>
          <p:cNvPr id="4" name="ColumnHeader"/>
          <p:cNvSpPr>
            <a:spLocks noChangeArrowheads="1"/>
          </p:cNvSpPr>
          <p:nvPr/>
        </p:nvSpPr>
        <p:spPr bwMode="gray">
          <a:xfrm>
            <a:off x="548579" y="1314237"/>
            <a:ext cx="4754356" cy="676012"/>
          </a:xfrm>
          <a:prstGeom prst="rect">
            <a:avLst/>
          </a:prstGeom>
          <a:solidFill>
            <a:schemeClr val="bg1"/>
          </a:solidFill>
          <a:ln w="9525">
            <a:noFill/>
            <a:miter lim="800000"/>
            <a:headEnd/>
            <a:tailEnd/>
          </a:ln>
          <a:effectLst>
            <a:outerShdw dist="25400" dir="5400000" sx="99000" sy="99000" algn="ctr" rotWithShape="0">
              <a:schemeClr val="tx2"/>
            </a:outerShdw>
          </a:effectLst>
        </p:spPr>
        <p:txBody>
          <a:bodyPr lIns="90897" tIns="90897" rIns="90897" bIns="90897" anchor="b">
            <a:spAutoFit/>
          </a:bodyPr>
          <a:lstStyle/>
          <a:p>
            <a:pPr algn="ctr"/>
            <a:r>
              <a:rPr lang="en-US" sz="1600" b="1" dirty="0" smtClean="0">
                <a:solidFill>
                  <a:srgbClr val="000000"/>
                </a:solidFill>
                <a:latin typeface="Arial" pitchFamily="34" charset="0"/>
                <a:cs typeface="Arial" pitchFamily="34" charset="0"/>
              </a:rPr>
              <a:t>Capacity utilization improvements for cargo transport</a:t>
            </a:r>
            <a:endParaRPr lang="en-US" sz="1600" b="1" dirty="0">
              <a:solidFill>
                <a:srgbClr val="000000"/>
              </a:solidFill>
              <a:latin typeface="Arial" pitchFamily="34" charset="0"/>
              <a:cs typeface="Arial" pitchFamily="34" charset="0"/>
            </a:endParaRPr>
          </a:p>
        </p:txBody>
      </p:sp>
      <p:sp>
        <p:nvSpPr>
          <p:cNvPr id="5" name="TextColumnContent"/>
          <p:cNvSpPr>
            <a:spLocks noChangeArrowheads="1"/>
          </p:cNvSpPr>
          <p:nvPr/>
        </p:nvSpPr>
        <p:spPr bwMode="gray">
          <a:xfrm>
            <a:off x="548579" y="1929053"/>
            <a:ext cx="4754356" cy="3399092"/>
          </a:xfrm>
          <a:prstGeom prst="rect">
            <a:avLst/>
          </a:prstGeom>
          <a:noFill/>
          <a:ln w="9525" algn="ctr">
            <a:noFill/>
            <a:miter lim="800000"/>
            <a:headEnd/>
            <a:tailEnd/>
          </a:ln>
          <a:effectLst/>
        </p:spPr>
        <p:txBody>
          <a:bodyPr lIns="90897" tIns="90897" rIns="90897" bIns="90897"/>
          <a:lstStyle/>
          <a:p>
            <a:pPr algn="ctr">
              <a:buClr>
                <a:schemeClr val="tx2"/>
              </a:buClr>
            </a:pPr>
            <a:endParaRPr lang="en-US" sz="1400" dirty="0" smtClean="0">
              <a:solidFill>
                <a:srgbClr val="000000"/>
              </a:solidFill>
              <a:latin typeface="Arial" pitchFamily="34" charset="0"/>
              <a:cs typeface="Arial" pitchFamily="34" charset="0"/>
            </a:endParaRPr>
          </a:p>
          <a:p>
            <a:pPr algn="ctr">
              <a:buClr>
                <a:schemeClr val="tx2"/>
              </a:buClr>
            </a:pPr>
            <a:endParaRPr lang="en-US" sz="1400" dirty="0" smtClean="0">
              <a:solidFill>
                <a:srgbClr val="000000"/>
              </a:solidFill>
              <a:latin typeface="Arial" pitchFamily="34" charset="0"/>
              <a:cs typeface="Arial" pitchFamily="34" charset="0"/>
            </a:endParaRPr>
          </a:p>
          <a:p>
            <a:pPr algn="ctr">
              <a:buClr>
                <a:schemeClr val="tx2"/>
              </a:buClr>
            </a:pPr>
            <a:endParaRPr lang="en-US" sz="1400" b="1" dirty="0" smtClean="0">
              <a:solidFill>
                <a:srgbClr val="000000"/>
              </a:solidFill>
              <a:latin typeface="Arial" pitchFamily="34" charset="0"/>
              <a:cs typeface="Arial" pitchFamily="34" charset="0"/>
            </a:endParaRPr>
          </a:p>
          <a:p>
            <a:pPr algn="ctr">
              <a:buClr>
                <a:schemeClr val="tx2"/>
              </a:buClr>
            </a:pPr>
            <a:endParaRPr lang="en-US" sz="1400" b="1" dirty="0" smtClean="0">
              <a:solidFill>
                <a:srgbClr val="000000"/>
              </a:solidFill>
              <a:latin typeface="Arial" pitchFamily="34" charset="0"/>
              <a:cs typeface="Arial" pitchFamily="34" charset="0"/>
            </a:endParaRPr>
          </a:p>
          <a:p>
            <a:pPr algn="ctr">
              <a:buClr>
                <a:schemeClr val="tx2"/>
              </a:buClr>
            </a:pPr>
            <a:endParaRPr lang="en-US" sz="1400" b="1" dirty="0" smtClean="0">
              <a:solidFill>
                <a:srgbClr val="000000"/>
              </a:solidFill>
              <a:latin typeface="Arial" pitchFamily="34" charset="0"/>
              <a:cs typeface="Arial" pitchFamily="34" charset="0"/>
            </a:endParaRPr>
          </a:p>
          <a:p>
            <a:pPr algn="ctr">
              <a:buClr>
                <a:schemeClr val="tx2"/>
              </a:buClr>
            </a:pPr>
            <a:endParaRPr lang="en-US" sz="1400" b="1" dirty="0" smtClean="0">
              <a:solidFill>
                <a:srgbClr val="000000"/>
              </a:solidFill>
              <a:latin typeface="Arial" pitchFamily="34" charset="0"/>
              <a:cs typeface="Arial" pitchFamily="34" charset="0"/>
            </a:endParaRPr>
          </a:p>
          <a:p>
            <a:pPr algn="ctr">
              <a:buClr>
                <a:schemeClr val="tx2"/>
              </a:buClr>
            </a:pPr>
            <a:endParaRPr lang="en-US" sz="1400" b="1" dirty="0" smtClean="0">
              <a:solidFill>
                <a:srgbClr val="000000"/>
              </a:solidFill>
              <a:latin typeface="Arial" pitchFamily="34" charset="0"/>
              <a:cs typeface="Arial" pitchFamily="34" charset="0"/>
            </a:endParaRPr>
          </a:p>
          <a:p>
            <a:pPr algn="ctr">
              <a:buClr>
                <a:schemeClr val="tx2"/>
              </a:buClr>
            </a:pPr>
            <a:endParaRPr lang="en-US" sz="1400" b="1" dirty="0" smtClean="0">
              <a:solidFill>
                <a:srgbClr val="000000"/>
              </a:solidFill>
              <a:latin typeface="Arial" pitchFamily="34" charset="0"/>
              <a:cs typeface="Arial" pitchFamily="34" charset="0"/>
            </a:endParaRPr>
          </a:p>
          <a:p>
            <a:pPr algn="ctr">
              <a:buClr>
                <a:schemeClr val="tx2"/>
              </a:buClr>
            </a:pPr>
            <a:endParaRPr lang="en-US" sz="1400" b="1" dirty="0" smtClean="0">
              <a:solidFill>
                <a:srgbClr val="000000"/>
              </a:solidFill>
              <a:latin typeface="Arial" pitchFamily="34" charset="0"/>
              <a:cs typeface="Arial" pitchFamily="34" charset="0"/>
            </a:endParaRPr>
          </a:p>
          <a:p>
            <a:pPr algn="ctr">
              <a:buClr>
                <a:schemeClr val="tx2"/>
              </a:buClr>
            </a:pPr>
            <a:endParaRPr lang="en-US" sz="1400" b="1" dirty="0" smtClean="0">
              <a:solidFill>
                <a:srgbClr val="000000"/>
              </a:solidFill>
              <a:latin typeface="Arial" pitchFamily="34" charset="0"/>
              <a:cs typeface="Arial" pitchFamily="34" charset="0"/>
            </a:endParaRPr>
          </a:p>
          <a:p>
            <a:pPr algn="ctr">
              <a:buClr>
                <a:schemeClr val="tx2"/>
              </a:buClr>
            </a:pPr>
            <a:endParaRPr lang="en-US" sz="1400" b="1" dirty="0" smtClean="0">
              <a:solidFill>
                <a:srgbClr val="000000"/>
              </a:solidFill>
              <a:latin typeface="Arial" pitchFamily="34" charset="0"/>
              <a:cs typeface="Arial" pitchFamily="34" charset="0"/>
            </a:endParaRPr>
          </a:p>
          <a:p>
            <a:pPr algn="ctr">
              <a:buClr>
                <a:schemeClr val="tx2"/>
              </a:buClr>
            </a:pPr>
            <a:r>
              <a:rPr lang="en-US" sz="1400" dirty="0" err="1" smtClean="0">
                <a:solidFill>
                  <a:srgbClr val="000000"/>
                </a:solidFill>
                <a:latin typeface="Arial" pitchFamily="34" charset="0"/>
                <a:cs typeface="Arial" pitchFamily="34" charset="0"/>
              </a:rPr>
              <a:t>Transmetrics</a:t>
            </a:r>
            <a:r>
              <a:rPr lang="en-US" sz="1400" dirty="0" smtClean="0">
                <a:solidFill>
                  <a:srgbClr val="000000"/>
                </a:solidFill>
                <a:latin typeface="Arial" pitchFamily="34" charset="0"/>
                <a:cs typeface="Arial" pitchFamily="34" charset="0"/>
              </a:rPr>
              <a:t> software combines </a:t>
            </a:r>
            <a:r>
              <a:rPr lang="en-US" sz="1400" b="1" i="1" dirty="0" smtClean="0">
                <a:solidFill>
                  <a:srgbClr val="000000"/>
                </a:solidFill>
                <a:latin typeface="Arial" pitchFamily="34" charset="0"/>
                <a:cs typeface="Arial" pitchFamily="34" charset="0"/>
              </a:rPr>
              <a:t>historical shipping data </a:t>
            </a:r>
            <a:r>
              <a:rPr lang="en-US" sz="1400" dirty="0" smtClean="0">
                <a:solidFill>
                  <a:srgbClr val="000000"/>
                </a:solidFill>
                <a:latin typeface="Arial" pitchFamily="34" charset="0"/>
                <a:cs typeface="Arial" pitchFamily="34" charset="0"/>
              </a:rPr>
              <a:t>from client operational shipping systems with </a:t>
            </a:r>
            <a:r>
              <a:rPr lang="en-US" sz="1400" b="1" i="1" dirty="0" smtClean="0">
                <a:solidFill>
                  <a:srgbClr val="000000"/>
                </a:solidFill>
                <a:latin typeface="Arial" pitchFamily="34" charset="0"/>
                <a:cs typeface="Arial" pitchFamily="34" charset="0"/>
              </a:rPr>
              <a:t>external databases</a:t>
            </a:r>
          </a:p>
          <a:p>
            <a:pPr algn="ctr">
              <a:buClr>
                <a:schemeClr val="tx2"/>
              </a:buClr>
            </a:pPr>
            <a:r>
              <a:rPr lang="en-US" sz="1400" b="1" i="1" dirty="0" smtClean="0">
                <a:solidFill>
                  <a:srgbClr val="000000"/>
                </a:solidFill>
                <a:latin typeface="Arial" pitchFamily="34" charset="0"/>
                <a:cs typeface="Arial" pitchFamily="34" charset="0"/>
              </a:rPr>
              <a:t> </a:t>
            </a:r>
            <a:r>
              <a:rPr lang="en-US" sz="1400" dirty="0" smtClean="0">
                <a:solidFill>
                  <a:srgbClr val="000000"/>
                </a:solidFill>
                <a:latin typeface="Arial" pitchFamily="34" charset="0"/>
                <a:cs typeface="Arial" pitchFamily="34" charset="0"/>
              </a:rPr>
              <a:t>(e.g. public holidays, weather, product launches, etc.)</a:t>
            </a:r>
            <a:endParaRPr lang="en-US" sz="1400" dirty="0">
              <a:solidFill>
                <a:srgbClr val="000000"/>
              </a:solidFill>
              <a:latin typeface="Arial" pitchFamily="34" charset="0"/>
              <a:cs typeface="Arial" pitchFamily="34" charset="0"/>
            </a:endParaRPr>
          </a:p>
        </p:txBody>
      </p:sp>
      <p:sp>
        <p:nvSpPr>
          <p:cNvPr id="6" name="ColumnHeader"/>
          <p:cNvSpPr>
            <a:spLocks noChangeArrowheads="1"/>
          </p:cNvSpPr>
          <p:nvPr/>
        </p:nvSpPr>
        <p:spPr bwMode="gray">
          <a:xfrm>
            <a:off x="6220597" y="1560458"/>
            <a:ext cx="4754356" cy="429791"/>
          </a:xfrm>
          <a:prstGeom prst="rect">
            <a:avLst/>
          </a:prstGeom>
          <a:solidFill>
            <a:schemeClr val="bg1"/>
          </a:solidFill>
          <a:ln w="9525">
            <a:noFill/>
            <a:miter lim="800000"/>
            <a:headEnd/>
            <a:tailEnd/>
          </a:ln>
          <a:effectLst>
            <a:outerShdw dist="25400" dir="5400000" sx="99000" sy="99000" algn="ctr" rotWithShape="0">
              <a:schemeClr val="tx2"/>
            </a:outerShdw>
          </a:effectLst>
        </p:spPr>
        <p:txBody>
          <a:bodyPr lIns="90897" tIns="90897" rIns="90897" bIns="90897" anchor="b">
            <a:spAutoFit/>
          </a:bodyPr>
          <a:lstStyle/>
          <a:p>
            <a:pPr algn="ctr"/>
            <a:r>
              <a:rPr lang="en-US" sz="1600" b="1" dirty="0" smtClean="0">
                <a:solidFill>
                  <a:srgbClr val="000000"/>
                </a:solidFill>
                <a:latin typeface="Arial" pitchFamily="34" charset="0"/>
                <a:cs typeface="Arial" pitchFamily="34" charset="0"/>
              </a:rPr>
              <a:t>Improved daily railway operations</a:t>
            </a:r>
            <a:endParaRPr lang="en-US" sz="1600" b="1" dirty="0">
              <a:solidFill>
                <a:srgbClr val="000000"/>
              </a:solidFill>
              <a:latin typeface="Arial" pitchFamily="34" charset="0"/>
              <a:cs typeface="Arial" pitchFamily="34" charset="0"/>
            </a:endParaRPr>
          </a:p>
        </p:txBody>
      </p:sp>
      <p:sp>
        <p:nvSpPr>
          <p:cNvPr id="7" name="TextColumnContent"/>
          <p:cNvSpPr>
            <a:spLocks noChangeArrowheads="1"/>
          </p:cNvSpPr>
          <p:nvPr/>
        </p:nvSpPr>
        <p:spPr bwMode="gray">
          <a:xfrm>
            <a:off x="6219140" y="1929053"/>
            <a:ext cx="4754356" cy="3399092"/>
          </a:xfrm>
          <a:prstGeom prst="rect">
            <a:avLst/>
          </a:prstGeom>
          <a:noFill/>
          <a:ln w="9525" algn="ctr">
            <a:noFill/>
            <a:miter lim="800000"/>
            <a:headEnd/>
            <a:tailEnd/>
          </a:ln>
          <a:effectLst/>
        </p:spPr>
        <p:txBody>
          <a:bodyPr lIns="90897" tIns="90897" rIns="90897" bIns="90897"/>
          <a:lstStyle/>
          <a:p>
            <a:pPr algn="ctr"/>
            <a:endParaRPr lang="en-US" sz="1400" dirty="0" smtClean="0">
              <a:latin typeface="Arial" pitchFamily="34" charset="0"/>
              <a:cs typeface="Arial" pitchFamily="34" charset="0"/>
            </a:endParaRPr>
          </a:p>
          <a:p>
            <a:pPr algn="ctr"/>
            <a:endParaRPr lang="en-US" sz="1400" dirty="0" smtClean="0">
              <a:latin typeface="Arial" pitchFamily="34" charset="0"/>
              <a:cs typeface="Arial" pitchFamily="34" charset="0"/>
            </a:endParaRPr>
          </a:p>
          <a:p>
            <a:pPr algn="ctr"/>
            <a:endParaRPr lang="en-US" sz="1400" dirty="0" smtClean="0">
              <a:latin typeface="Arial" pitchFamily="34" charset="0"/>
              <a:cs typeface="Arial" pitchFamily="34" charset="0"/>
            </a:endParaRPr>
          </a:p>
          <a:p>
            <a:pPr algn="ctr"/>
            <a:endParaRPr lang="en-US" sz="1400" dirty="0" smtClean="0">
              <a:latin typeface="Arial" pitchFamily="34" charset="0"/>
              <a:cs typeface="Arial" pitchFamily="34" charset="0"/>
            </a:endParaRPr>
          </a:p>
          <a:p>
            <a:pPr algn="ctr"/>
            <a:endParaRPr lang="en-US" sz="1400" dirty="0" smtClean="0">
              <a:latin typeface="Arial" pitchFamily="34" charset="0"/>
              <a:cs typeface="Arial" pitchFamily="34" charset="0"/>
            </a:endParaRPr>
          </a:p>
          <a:p>
            <a:pPr algn="ctr"/>
            <a:endParaRPr lang="en-US" sz="1400" dirty="0" smtClean="0">
              <a:latin typeface="Arial" pitchFamily="34" charset="0"/>
              <a:cs typeface="Arial" pitchFamily="34" charset="0"/>
            </a:endParaRPr>
          </a:p>
          <a:p>
            <a:pPr algn="ctr"/>
            <a:endParaRPr lang="en-US" sz="1400" dirty="0" smtClean="0">
              <a:latin typeface="Arial" pitchFamily="34" charset="0"/>
              <a:cs typeface="Arial" pitchFamily="34" charset="0"/>
            </a:endParaRPr>
          </a:p>
          <a:p>
            <a:pPr algn="ctr"/>
            <a:endParaRPr lang="en-US" sz="1400" dirty="0" smtClean="0">
              <a:latin typeface="Arial" pitchFamily="34" charset="0"/>
              <a:cs typeface="Arial" pitchFamily="34" charset="0"/>
            </a:endParaRPr>
          </a:p>
          <a:p>
            <a:pPr algn="ctr"/>
            <a:endParaRPr lang="en-US" sz="1400" dirty="0" smtClean="0">
              <a:latin typeface="Arial" pitchFamily="34" charset="0"/>
              <a:cs typeface="Arial" pitchFamily="34" charset="0"/>
            </a:endParaRPr>
          </a:p>
          <a:p>
            <a:pPr algn="ctr"/>
            <a:endParaRPr lang="en-US" sz="1400" dirty="0" smtClean="0">
              <a:latin typeface="Arial" pitchFamily="34" charset="0"/>
              <a:cs typeface="Arial" pitchFamily="34" charset="0"/>
            </a:endParaRPr>
          </a:p>
          <a:p>
            <a:pPr algn="ctr"/>
            <a:endParaRPr lang="en-US" sz="1400" dirty="0" smtClean="0">
              <a:latin typeface="Arial" pitchFamily="34" charset="0"/>
              <a:cs typeface="Arial" pitchFamily="34" charset="0"/>
            </a:endParaRPr>
          </a:p>
          <a:p>
            <a:pPr algn="ctr"/>
            <a:r>
              <a:rPr lang="en-US" sz="1400" dirty="0" smtClean="0"/>
              <a:t>The </a:t>
            </a:r>
            <a:r>
              <a:rPr lang="en-US" sz="1400" dirty="0" err="1" smtClean="0"/>
              <a:t>RailConnect</a:t>
            </a:r>
            <a:r>
              <a:rPr lang="en-US" sz="1400" baseline="30000" dirty="0" err="1" smtClean="0"/>
              <a:t>TM</a:t>
            </a:r>
            <a:r>
              <a:rPr lang="en-US" sz="1400" baseline="30000" dirty="0" smtClean="0"/>
              <a:t> </a:t>
            </a:r>
            <a:r>
              <a:rPr lang="en-US" sz="1400" dirty="0" smtClean="0"/>
              <a:t>System offers </a:t>
            </a:r>
            <a:r>
              <a:rPr lang="en-US" sz="1400" b="1" dirty="0" smtClean="0"/>
              <a:t>mission-critical rail transportation management</a:t>
            </a:r>
            <a:r>
              <a:rPr lang="en-US" sz="1400" dirty="0" smtClean="0"/>
              <a:t>:</a:t>
            </a:r>
          </a:p>
          <a:p>
            <a:pPr marL="288925" lvl="1" indent="-174625">
              <a:buClr>
                <a:srgbClr val="177B57"/>
              </a:buClr>
              <a:buSzPct val="100000"/>
              <a:buFont typeface="Arial"/>
              <a:buChar char="•"/>
            </a:pPr>
            <a:r>
              <a:rPr lang="en-US" sz="1400" dirty="0" smtClean="0">
                <a:solidFill>
                  <a:srgbClr val="000000"/>
                </a:solidFill>
                <a:latin typeface="Arial"/>
              </a:rPr>
              <a:t>Eliminates manual processing</a:t>
            </a:r>
          </a:p>
          <a:p>
            <a:pPr marL="288925" lvl="1" indent="-174625">
              <a:buClr>
                <a:srgbClr val="177B57"/>
              </a:buClr>
              <a:buSzPct val="100000"/>
              <a:buFont typeface="Arial"/>
              <a:buChar char="•"/>
            </a:pPr>
            <a:r>
              <a:rPr lang="en-US" sz="1400" dirty="0" smtClean="0">
                <a:solidFill>
                  <a:srgbClr val="000000"/>
                </a:solidFill>
                <a:latin typeface="Arial"/>
              </a:rPr>
              <a:t>Improves information flow</a:t>
            </a:r>
          </a:p>
          <a:p>
            <a:pPr marL="288925" lvl="1" indent="-174625">
              <a:buClr>
                <a:srgbClr val="177B57"/>
              </a:buClr>
              <a:buSzPct val="100000"/>
              <a:buFont typeface="Arial"/>
              <a:buChar char="•"/>
            </a:pPr>
            <a:r>
              <a:rPr lang="en-US" sz="1400" dirty="0" smtClean="0">
                <a:solidFill>
                  <a:srgbClr val="000000"/>
                </a:solidFill>
                <a:latin typeface="Arial"/>
              </a:rPr>
              <a:t>Increases productivity</a:t>
            </a:r>
          </a:p>
          <a:p>
            <a:pPr marL="288925" lvl="1" indent="-174625">
              <a:buClr>
                <a:srgbClr val="177B57"/>
              </a:buClr>
              <a:buSzPct val="100000"/>
              <a:buFont typeface="Arial"/>
              <a:buChar char="•"/>
            </a:pPr>
            <a:r>
              <a:rPr lang="en-US" sz="1400" dirty="0" smtClean="0">
                <a:solidFill>
                  <a:srgbClr val="000000"/>
                </a:solidFill>
                <a:latin typeface="Arial"/>
              </a:rPr>
              <a:t>Reduces costs</a:t>
            </a:r>
          </a:p>
          <a:p>
            <a:pPr algn="ctr"/>
            <a:endParaRPr lang="en-US" sz="1400" dirty="0">
              <a:solidFill>
                <a:srgbClr val="000000"/>
              </a:solidFill>
              <a:latin typeface="Arial" pitchFamily="34" charset="0"/>
              <a:cs typeface="Arial" pitchFamily="34" charset="0"/>
            </a:endParaRPr>
          </a:p>
        </p:txBody>
      </p:sp>
      <p:grpSp>
        <p:nvGrpSpPr>
          <p:cNvPr id="8" name="Group 7"/>
          <p:cNvGrpSpPr/>
          <p:nvPr/>
        </p:nvGrpSpPr>
        <p:grpSpPr>
          <a:xfrm>
            <a:off x="118111" y="34590"/>
            <a:ext cx="1837179" cy="181504"/>
            <a:chOff x="98426" y="36515"/>
            <a:chExt cx="1531151" cy="192086"/>
          </a:xfrm>
        </p:grpSpPr>
        <p:sp>
          <p:nvSpPr>
            <p:cNvPr id="9" name="Rounded Rectangle 8"/>
            <p:cNvSpPr/>
            <p:nvPr/>
          </p:nvSpPr>
          <p:spPr>
            <a:xfrm>
              <a:off x="219877" y="36515"/>
              <a:ext cx="1409700" cy="192086"/>
            </a:xfrm>
            <a:prstGeom prst="roundRect">
              <a:avLst/>
            </a:prstGeom>
            <a:solidFill>
              <a:schemeClr val="accent1"/>
            </a:solidFill>
            <a:ln w="952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r>
                <a:rPr lang="en-US" sz="1000" b="1" dirty="0" smtClean="0">
                  <a:solidFill>
                    <a:schemeClr val="tx1"/>
                  </a:solidFill>
                  <a:latin typeface="Arial" pitchFamily="34" charset="0"/>
                  <a:cs typeface="Arial" pitchFamily="34" charset="0"/>
                </a:rPr>
                <a:t>Big data</a:t>
              </a:r>
            </a:p>
          </p:txBody>
        </p:sp>
        <p:sp>
          <p:nvSpPr>
            <p:cNvPr id="10" name="NumberBall"/>
            <p:cNvSpPr>
              <a:spLocks noChangeArrowheads="1"/>
            </p:cNvSpPr>
            <p:nvPr/>
          </p:nvSpPr>
          <p:spPr bwMode="gray">
            <a:xfrm>
              <a:off x="98426" y="52103"/>
              <a:ext cx="148843" cy="148818"/>
            </a:xfrm>
            <a:prstGeom prst="ellipse">
              <a:avLst/>
            </a:prstGeom>
            <a:solidFill>
              <a:srgbClr val="B2B2B2"/>
            </a:solidFill>
            <a:ln w="9525" algn="ctr">
              <a:solidFill>
                <a:schemeClr val="bg1"/>
              </a:solidFill>
              <a:round/>
              <a:headEnd/>
              <a:tailEnd/>
            </a:ln>
          </p:spPr>
          <p:txBody>
            <a:bodyPr wrap="none" lIns="0" tIns="0" rIns="0" bIns="0" anchor="ctr"/>
            <a:lstStyle/>
            <a:p>
              <a:pPr algn="ctr" fontAlgn="base">
                <a:spcBef>
                  <a:spcPct val="0"/>
                </a:spcBef>
                <a:spcAft>
                  <a:spcPct val="0"/>
                </a:spcAft>
              </a:pPr>
              <a:r>
                <a:rPr lang="en-US" sz="800" b="1" dirty="0" smtClean="0">
                  <a:solidFill>
                    <a:srgbClr val="FFFFFF"/>
                  </a:solidFill>
                  <a:latin typeface="Arial" pitchFamily="34" charset="0"/>
                  <a:cs typeface="Arial" pitchFamily="34" charset="0"/>
                </a:rPr>
                <a:t>3</a:t>
              </a:r>
              <a:endParaRPr lang="en-US" sz="800" b="1" dirty="0">
                <a:solidFill>
                  <a:srgbClr val="FFFFFF"/>
                </a:solidFill>
                <a:latin typeface="Arial" pitchFamily="34" charset="0"/>
                <a:cs typeface="Arial" pitchFamily="34" charset="0"/>
              </a:endParaRPr>
            </a:p>
          </p:txBody>
        </p:sp>
      </p:grpSp>
      <p:grpSp>
        <p:nvGrpSpPr>
          <p:cNvPr id="31" name="Group 30"/>
          <p:cNvGrpSpPr/>
          <p:nvPr/>
        </p:nvGrpSpPr>
        <p:grpSpPr>
          <a:xfrm>
            <a:off x="1339897" y="2328114"/>
            <a:ext cx="3167817" cy="1706422"/>
            <a:chOff x="1116703" y="3221665"/>
            <a:chExt cx="2200116" cy="1504929"/>
          </a:xfrm>
        </p:grpSpPr>
        <p:pic>
          <p:nvPicPr>
            <p:cNvPr id="32" name="Picture 31" descr="logo.png"/>
            <p:cNvPicPr>
              <a:picLocks noChangeAspect="1"/>
            </p:cNvPicPr>
            <p:nvPr/>
          </p:nvPicPr>
          <p:blipFill>
            <a:blip r:embed="rId6" cstate="screen"/>
            <a:stretch>
              <a:fillRect/>
            </a:stretch>
          </p:blipFill>
          <p:spPr>
            <a:xfrm>
              <a:off x="1116703" y="3221665"/>
              <a:ext cx="2200116" cy="491596"/>
            </a:xfrm>
            <a:prstGeom prst="rect">
              <a:avLst/>
            </a:prstGeom>
          </p:spPr>
        </p:pic>
        <p:pic>
          <p:nvPicPr>
            <p:cNvPr id="33" name="Picture 4" descr="airplane"/>
            <p:cNvPicPr>
              <a:picLocks noChangeArrowheads="1"/>
            </p:cNvPicPr>
            <p:nvPr/>
          </p:nvPicPr>
          <p:blipFill>
            <a:blip r:embed="rId7" cstate="screen"/>
            <a:srcRect/>
            <a:stretch>
              <a:fillRect/>
            </a:stretch>
          </p:blipFill>
          <p:spPr bwMode="auto">
            <a:xfrm>
              <a:off x="1116703" y="3909349"/>
              <a:ext cx="1011555" cy="817245"/>
            </a:xfrm>
            <a:prstGeom prst="rect">
              <a:avLst/>
            </a:prstGeom>
            <a:noFill/>
          </p:spPr>
        </p:pic>
        <p:pic>
          <p:nvPicPr>
            <p:cNvPr id="34" name="Picture 6" descr="airplane"/>
            <p:cNvPicPr>
              <a:picLocks noChangeArrowheads="1"/>
            </p:cNvPicPr>
            <p:nvPr/>
          </p:nvPicPr>
          <p:blipFill>
            <a:blip r:embed="rId8" cstate="screen"/>
            <a:srcRect/>
            <a:stretch>
              <a:fillRect/>
            </a:stretch>
          </p:blipFill>
          <p:spPr bwMode="auto">
            <a:xfrm>
              <a:off x="2295644" y="3909349"/>
              <a:ext cx="977265" cy="768668"/>
            </a:xfrm>
            <a:prstGeom prst="rect">
              <a:avLst/>
            </a:prstGeom>
            <a:noFill/>
          </p:spPr>
        </p:pic>
      </p:grpSp>
      <p:sp>
        <p:nvSpPr>
          <p:cNvPr id="35" name="BCG_FootNote_Box"/>
          <p:cNvSpPr txBox="1">
            <a:spLocks noChangeArrowheads="1"/>
          </p:cNvSpPr>
          <p:nvPr/>
        </p:nvSpPr>
        <p:spPr bwMode="auto">
          <a:xfrm>
            <a:off x="554029" y="5984473"/>
            <a:ext cx="10420924" cy="310509"/>
          </a:xfrm>
          <a:prstGeom prst="rect">
            <a:avLst/>
          </a:prstGeom>
          <a:noFill/>
          <a:ln w="12700">
            <a:noFill/>
            <a:miter lim="800000"/>
            <a:headEnd/>
            <a:tailEnd/>
          </a:ln>
        </p:spPr>
        <p:txBody>
          <a:bodyPr lIns="0" tIns="0" rIns="0" bIns="0" anchor="b"/>
          <a:lstStyle/>
          <a:p>
            <a:pPr eaLnBrk="0" fontAlgn="base" hangingPunct="0">
              <a:lnSpc>
                <a:spcPct val="90000"/>
              </a:lnSpc>
              <a:spcBef>
                <a:spcPct val="0"/>
              </a:spcBef>
              <a:spcAft>
                <a:spcPct val="0"/>
              </a:spcAft>
            </a:pPr>
            <a:r>
              <a:rPr lang="en-US" sz="800" dirty="0" smtClean="0">
                <a:solidFill>
                  <a:srgbClr val="000000"/>
                </a:solidFill>
                <a:latin typeface="Arial" pitchFamily="34" charset="0"/>
                <a:cs typeface="Arial" pitchFamily="34" charset="0"/>
              </a:rPr>
              <a:t>Source</a:t>
            </a:r>
            <a:r>
              <a:rPr lang="en-US" sz="800" dirty="0">
                <a:solidFill>
                  <a:srgbClr val="000000"/>
                </a:solidFill>
                <a:latin typeface="Arial" pitchFamily="34" charset="0"/>
                <a:cs typeface="Arial" pitchFamily="34" charset="0"/>
              </a:rPr>
              <a:t>: </a:t>
            </a:r>
            <a:r>
              <a:rPr lang="en-US" sz="800" dirty="0" smtClean="0">
                <a:solidFill>
                  <a:srgbClr val="000000"/>
                </a:solidFill>
                <a:latin typeface="Arial" pitchFamily="34" charset="0"/>
                <a:cs typeface="Arial" pitchFamily="34" charset="0"/>
              </a:rPr>
              <a:t> Company website</a:t>
            </a:r>
            <a:endParaRPr lang="en-US" sz="800" dirty="0">
              <a:solidFill>
                <a:srgbClr val="000000"/>
              </a:solidFill>
              <a:latin typeface="Arial" pitchFamily="34" charset="0"/>
              <a:cs typeface="Arial" pitchFamily="34" charset="0"/>
            </a:endParaRPr>
          </a:p>
        </p:txBody>
      </p:sp>
      <p:pic>
        <p:nvPicPr>
          <p:cNvPr id="48" name="Picture 4" descr="http://www.railconnect.com/images/railconnect-logo.gif"/>
          <p:cNvPicPr>
            <a:picLocks noChangeArrowheads="1"/>
          </p:cNvPicPr>
          <p:nvPr/>
        </p:nvPicPr>
        <p:blipFill>
          <a:blip r:embed="rId9" cstate="screen"/>
          <a:srcRect l="2907" t="18380" r="3320" b="12041"/>
          <a:stretch>
            <a:fillRect/>
          </a:stretch>
        </p:blipFill>
        <p:spPr bwMode="auto">
          <a:xfrm>
            <a:off x="8162698" y="3181325"/>
            <a:ext cx="984629" cy="239417"/>
          </a:xfrm>
          <a:prstGeom prst="rect">
            <a:avLst/>
          </a:prstGeom>
          <a:solidFill>
            <a:schemeClr val="bg1"/>
          </a:solidFill>
          <a:ln>
            <a:solidFill>
              <a:schemeClr val="bg1"/>
            </a:solidFill>
          </a:ln>
        </p:spPr>
      </p:pic>
      <p:grpSp>
        <p:nvGrpSpPr>
          <p:cNvPr id="55" name="Group 54"/>
          <p:cNvGrpSpPr/>
          <p:nvPr/>
        </p:nvGrpSpPr>
        <p:grpSpPr>
          <a:xfrm>
            <a:off x="7603655" y="5559009"/>
            <a:ext cx="1737508" cy="397201"/>
            <a:chOff x="6337005" y="5665106"/>
            <a:chExt cx="1448083" cy="420360"/>
          </a:xfrm>
        </p:grpSpPr>
        <p:sp>
          <p:nvSpPr>
            <p:cNvPr id="46" name="TextBox 45">
              <a:hlinkClick r:id="rId10" action="ppaction://hlinkfile"/>
            </p:cNvPr>
            <p:cNvSpPr txBox="1"/>
            <p:nvPr/>
          </p:nvSpPr>
          <p:spPr>
            <a:xfrm>
              <a:off x="6337005" y="5665106"/>
              <a:ext cx="1360967" cy="420360"/>
            </a:xfrm>
            <a:prstGeom prst="rect">
              <a:avLst/>
            </a:prstGeom>
            <a:noFill/>
          </p:spPr>
          <p:txBody>
            <a:bodyPr wrap="square" tIns="90000" bIns="90000" rtlCol="0">
              <a:spAutoFit/>
            </a:bodyPr>
            <a:lstStyle/>
            <a:p>
              <a:pPr algn="ctr"/>
              <a:r>
                <a:rPr lang="en-US" sz="1400" b="1" i="1" u="sng" dirty="0" smtClean="0">
                  <a:latin typeface="Arial" pitchFamily="34" charset="0"/>
                  <a:cs typeface="Arial" pitchFamily="34" charset="0"/>
                  <a:hlinkClick r:id="rId10" action="ppaction://hlinkfile"/>
                </a:rPr>
                <a:t>Video link</a:t>
              </a:r>
              <a:endParaRPr lang="en-US" sz="1400" b="1" i="1" u="sng" dirty="0" smtClean="0">
                <a:latin typeface="Arial" pitchFamily="34" charset="0"/>
                <a:cs typeface="Arial" pitchFamily="34" charset="0"/>
              </a:endParaRPr>
            </a:p>
          </p:txBody>
        </p:sp>
        <p:pic>
          <p:nvPicPr>
            <p:cNvPr id="54" name="Picture 2" descr="http://cdn.mysitemyway.com/etc-mysitemyway/icons/legacy-previews/icons/simple-red-square-icons-media/129102-simple-red-square-icon-media-a-media22-arrow-forward1.png">
              <a:hlinkClick r:id="rId10" action="ppaction://hlinkfile"/>
            </p:cNvPr>
            <p:cNvPicPr>
              <a:picLocks noChangeArrowheads="1"/>
            </p:cNvPicPr>
            <p:nvPr/>
          </p:nvPicPr>
          <p:blipFill>
            <a:blip r:embed="rId11" cstate="screen"/>
            <a:srcRect/>
            <a:stretch>
              <a:fillRect/>
            </a:stretch>
          </p:blipFill>
          <p:spPr bwMode="auto">
            <a:xfrm>
              <a:off x="7461994" y="5665106"/>
              <a:ext cx="323094" cy="410210"/>
            </a:xfrm>
            <a:prstGeom prst="rect">
              <a:avLst/>
            </a:prstGeom>
            <a:noFill/>
          </p:spPr>
        </p:pic>
      </p:grpSp>
      <p:pic>
        <p:nvPicPr>
          <p:cNvPr id="36" name="Picture 2"/>
          <p:cNvPicPr>
            <a:picLocks noChangeArrowheads="1"/>
          </p:cNvPicPr>
          <p:nvPr/>
        </p:nvPicPr>
        <p:blipFill>
          <a:blip r:embed="rId12" cstate="screen"/>
          <a:srcRect l="9195" r="4282"/>
          <a:stretch>
            <a:fillRect/>
          </a:stretch>
        </p:blipFill>
        <p:spPr bwMode="auto">
          <a:xfrm>
            <a:off x="6738939" y="2377887"/>
            <a:ext cx="3115711" cy="160687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9" name="Picture 8" descr="GE Transportation"/>
          <p:cNvPicPr>
            <a:picLocks noChangeArrowheads="1"/>
          </p:cNvPicPr>
          <p:nvPr/>
        </p:nvPicPr>
        <p:blipFill>
          <a:blip r:embed="rId13" cstate="screen"/>
          <a:srcRect/>
          <a:stretch>
            <a:fillRect/>
          </a:stretch>
        </p:blipFill>
        <p:spPr bwMode="auto">
          <a:xfrm>
            <a:off x="6219140" y="2128308"/>
            <a:ext cx="1686882" cy="399612"/>
          </a:xfrm>
          <a:prstGeom prst="rect">
            <a:avLst/>
          </a:prstGeom>
          <a:noFill/>
        </p:spPr>
      </p:pic>
      <p:sp>
        <p:nvSpPr>
          <p:cNvPr id="23" name="Rectangle 3"/>
          <p:cNvSpPr>
            <a:spLocks noChangeArrowheads="1"/>
          </p:cNvSpPr>
          <p:nvPr/>
        </p:nvSpPr>
        <p:spPr bwMode="gray">
          <a:xfrm>
            <a:off x="529955" y="5976173"/>
            <a:ext cx="10462192" cy="310509"/>
          </a:xfrm>
          <a:prstGeom prst="rect">
            <a:avLst/>
          </a:prstGeom>
          <a:noFill/>
          <a:ln w="9525" algn="ctr">
            <a:noFill/>
            <a:miter lim="800000"/>
            <a:headEnd type="none" w="lg" len="lg"/>
            <a:tailEnd type="none" w="lg" len="lg"/>
          </a:ln>
        </p:spPr>
        <p:txBody>
          <a:bodyPr lIns="0" tIns="0" rIns="0" bIns="0" anchor="b"/>
          <a:lstStyle/>
          <a:p>
            <a:pPr>
              <a:lnSpc>
                <a:spcPct val="90000"/>
              </a:lnSpc>
            </a:pPr>
            <a:r>
              <a:rPr lang="en-US" sz="800" dirty="0">
                <a:solidFill>
                  <a:srgbClr val="000000"/>
                </a:solidFill>
                <a:cs typeface="Arial" pitchFamily="34" charset="0"/>
              </a:rPr>
              <a:t>Source: BCG </a:t>
            </a:r>
            <a:r>
              <a:rPr lang="en-US" sz="800" dirty="0" smtClean="0">
                <a:solidFill>
                  <a:srgbClr val="000000"/>
                </a:solidFill>
                <a:cs typeface="Arial" pitchFamily="34" charset="0"/>
              </a:rPr>
              <a:t>Survey 2015 – Business travelers; Companies websites</a:t>
            </a:r>
            <a:endParaRPr lang="en-US" sz="800" dirty="0">
              <a:solidFill>
                <a:srgbClr val="000000"/>
              </a:solidFill>
              <a:cs typeface="Arial" pitchFamily="34" charset="0"/>
            </a:endParaRPr>
          </a:p>
        </p:txBody>
      </p:sp>
      <p:sp>
        <p:nvSpPr>
          <p:cNvPr id="24" name="Rectangle 23"/>
          <p:cNvSpPr/>
          <p:nvPr/>
        </p:nvSpPr>
        <p:spPr>
          <a:xfrm>
            <a:off x="270064" y="5976173"/>
            <a:ext cx="3561478" cy="504002"/>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25" name="Rectangle 24"/>
          <p:cNvSpPr/>
          <p:nvPr/>
        </p:nvSpPr>
        <p:spPr>
          <a:xfrm>
            <a:off x="7629036" y="5958479"/>
            <a:ext cx="3561478" cy="504002"/>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5" cstate="screen"/>
          <a:srcRect/>
          <a:stretch>
            <a:fillRect/>
          </a:stretch>
        </p:blipFill>
        <p:spPr bwMode="auto">
          <a:xfrm>
            <a:off x="1992" y="0"/>
            <a:ext cx="11522075" cy="1314237"/>
          </a:xfrm>
          <a:prstGeom prst="rect">
            <a:avLst/>
          </a:prstGeom>
          <a:noFill/>
          <a:ln w="9525">
            <a:noFill/>
            <a:miter lim="800000"/>
            <a:headEnd/>
            <a:tailEnd/>
          </a:ln>
        </p:spPr>
      </p:pic>
      <p:graphicFrame>
        <p:nvGraphicFramePr>
          <p:cNvPr id="37" name="Object 36" hidden="1"/>
          <p:cNvGraphicFramePr>
            <a:graphicFrameLocks noChangeAspect="1"/>
          </p:cNvGraphicFramePr>
          <p:nvPr/>
        </p:nvGraphicFramePr>
        <p:xfrm>
          <a:off x="1992" y="1509"/>
          <a:ext cx="1904" cy="1500"/>
        </p:xfrm>
        <a:graphic>
          <a:graphicData uri="http://schemas.openxmlformats.org/presentationml/2006/ole">
            <p:oleObj spid="_x0000_s970762" name="think-cell Slide" r:id="rId6" imgW="360" imgH="360" progId="">
              <p:embed/>
            </p:oleObj>
          </a:graphicData>
        </a:graphic>
      </p:graphicFrame>
      <p:sp>
        <p:nvSpPr>
          <p:cNvPr id="2" name="Title 1"/>
          <p:cNvSpPr>
            <a:spLocks noGrp="1"/>
          </p:cNvSpPr>
          <p:nvPr>
            <p:ph type="title"/>
          </p:nvPr>
        </p:nvSpPr>
        <p:spPr>
          <a:xfrm>
            <a:off x="3895" y="0"/>
            <a:ext cx="11273705" cy="1314237"/>
          </a:xfrm>
        </p:spPr>
        <p:txBody>
          <a:bodyPr/>
          <a:lstStyle/>
          <a:p>
            <a:pPr algn="r"/>
            <a:r>
              <a:rPr lang="en-US" sz="3600" dirty="0" smtClean="0">
                <a:solidFill>
                  <a:schemeClr val="bg1"/>
                </a:solidFill>
                <a:latin typeface="DS-Digital" pitchFamily="2" charset="0"/>
              </a:rPr>
              <a:t>Value creation using Big Data in railways</a:t>
            </a:r>
            <a:br>
              <a:rPr lang="en-US" sz="3600" dirty="0" smtClean="0">
                <a:solidFill>
                  <a:schemeClr val="bg1"/>
                </a:solidFill>
                <a:latin typeface="DS-Digital" pitchFamily="2" charset="0"/>
              </a:rPr>
            </a:br>
            <a:r>
              <a:rPr lang="en-US" sz="3600" dirty="0" smtClean="0">
                <a:solidFill>
                  <a:schemeClr val="bg1"/>
                </a:solidFill>
                <a:latin typeface="DS-Digital" pitchFamily="2" charset="0"/>
              </a:rPr>
              <a:t> </a:t>
            </a:r>
            <a:endParaRPr lang="en-US" sz="3600" dirty="0">
              <a:solidFill>
                <a:schemeClr val="bg1"/>
              </a:solidFill>
              <a:latin typeface="DS-Digital" pitchFamily="2" charset="0"/>
            </a:endParaRPr>
          </a:p>
        </p:txBody>
      </p:sp>
      <p:grpSp>
        <p:nvGrpSpPr>
          <p:cNvPr id="8" name="Group 7"/>
          <p:cNvGrpSpPr/>
          <p:nvPr/>
        </p:nvGrpSpPr>
        <p:grpSpPr>
          <a:xfrm>
            <a:off x="118111" y="34590"/>
            <a:ext cx="1837179" cy="181504"/>
            <a:chOff x="98426" y="36515"/>
            <a:chExt cx="1531151" cy="192086"/>
          </a:xfrm>
        </p:grpSpPr>
        <p:sp>
          <p:nvSpPr>
            <p:cNvPr id="9" name="Rounded Rectangle 8"/>
            <p:cNvSpPr/>
            <p:nvPr/>
          </p:nvSpPr>
          <p:spPr>
            <a:xfrm>
              <a:off x="219877" y="36515"/>
              <a:ext cx="1409700" cy="192086"/>
            </a:xfrm>
            <a:prstGeom prst="roundRect">
              <a:avLst/>
            </a:prstGeom>
            <a:solidFill>
              <a:schemeClr val="accent1"/>
            </a:solidFill>
            <a:ln w="952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r>
                <a:rPr lang="en-US" sz="1000" b="1" dirty="0" smtClean="0">
                  <a:solidFill>
                    <a:schemeClr val="tx1"/>
                  </a:solidFill>
                  <a:latin typeface="Arial" pitchFamily="34" charset="0"/>
                  <a:cs typeface="Arial" pitchFamily="34" charset="0"/>
                </a:rPr>
                <a:t>Big data</a:t>
              </a:r>
            </a:p>
          </p:txBody>
        </p:sp>
        <p:sp>
          <p:nvSpPr>
            <p:cNvPr id="10" name="NumberBall"/>
            <p:cNvSpPr>
              <a:spLocks noChangeArrowheads="1"/>
            </p:cNvSpPr>
            <p:nvPr/>
          </p:nvSpPr>
          <p:spPr bwMode="gray">
            <a:xfrm>
              <a:off x="98426" y="52103"/>
              <a:ext cx="148843" cy="148818"/>
            </a:xfrm>
            <a:prstGeom prst="ellipse">
              <a:avLst/>
            </a:prstGeom>
            <a:solidFill>
              <a:srgbClr val="B2B2B2"/>
            </a:solidFill>
            <a:ln w="9525" algn="ctr">
              <a:solidFill>
                <a:schemeClr val="bg1"/>
              </a:solidFill>
              <a:round/>
              <a:headEnd/>
              <a:tailEnd/>
            </a:ln>
          </p:spPr>
          <p:txBody>
            <a:bodyPr wrap="none" lIns="0" tIns="0" rIns="0" bIns="0" anchor="ctr"/>
            <a:lstStyle/>
            <a:p>
              <a:pPr algn="ctr" fontAlgn="base">
                <a:spcBef>
                  <a:spcPct val="0"/>
                </a:spcBef>
                <a:spcAft>
                  <a:spcPct val="0"/>
                </a:spcAft>
              </a:pPr>
              <a:r>
                <a:rPr lang="en-US" sz="800" b="1" dirty="0" smtClean="0">
                  <a:solidFill>
                    <a:srgbClr val="FFFFFF"/>
                  </a:solidFill>
                  <a:latin typeface="Arial" pitchFamily="34" charset="0"/>
                  <a:cs typeface="Arial" pitchFamily="34" charset="0"/>
                </a:rPr>
                <a:t>3</a:t>
              </a:r>
              <a:endParaRPr lang="en-US" sz="800" b="1" dirty="0">
                <a:solidFill>
                  <a:srgbClr val="FFFFFF"/>
                </a:solidFill>
                <a:latin typeface="Arial" pitchFamily="34" charset="0"/>
                <a:cs typeface="Arial" pitchFamily="34" charset="0"/>
              </a:endParaRPr>
            </a:p>
          </p:txBody>
        </p:sp>
      </p:grpSp>
      <p:sp>
        <p:nvSpPr>
          <p:cNvPr id="35" name="BCG_FootNote_Box"/>
          <p:cNvSpPr txBox="1">
            <a:spLocks noChangeArrowheads="1"/>
          </p:cNvSpPr>
          <p:nvPr/>
        </p:nvSpPr>
        <p:spPr bwMode="auto">
          <a:xfrm>
            <a:off x="554029" y="5984473"/>
            <a:ext cx="10420924" cy="310509"/>
          </a:xfrm>
          <a:prstGeom prst="rect">
            <a:avLst/>
          </a:prstGeom>
          <a:noFill/>
          <a:ln w="12700">
            <a:noFill/>
            <a:miter lim="800000"/>
            <a:headEnd/>
            <a:tailEnd/>
          </a:ln>
        </p:spPr>
        <p:txBody>
          <a:bodyPr lIns="0" tIns="0" rIns="0" bIns="0" anchor="b"/>
          <a:lstStyle/>
          <a:p>
            <a:pPr eaLnBrk="0" fontAlgn="base" hangingPunct="0">
              <a:lnSpc>
                <a:spcPct val="90000"/>
              </a:lnSpc>
              <a:spcBef>
                <a:spcPct val="0"/>
              </a:spcBef>
              <a:spcAft>
                <a:spcPct val="0"/>
              </a:spcAft>
            </a:pPr>
            <a:r>
              <a:rPr lang="en-US" sz="800" dirty="0" smtClean="0">
                <a:solidFill>
                  <a:srgbClr val="000000"/>
                </a:solidFill>
                <a:latin typeface="Arial" pitchFamily="34" charset="0"/>
                <a:cs typeface="Arial" pitchFamily="34" charset="0"/>
              </a:rPr>
              <a:t>Source</a:t>
            </a:r>
            <a:r>
              <a:rPr lang="en-US" sz="800" dirty="0">
                <a:solidFill>
                  <a:srgbClr val="000000"/>
                </a:solidFill>
                <a:latin typeface="Arial" pitchFamily="34" charset="0"/>
                <a:cs typeface="Arial" pitchFamily="34" charset="0"/>
              </a:rPr>
              <a:t>: </a:t>
            </a:r>
            <a:r>
              <a:rPr lang="en-US" sz="800" dirty="0" smtClean="0">
                <a:solidFill>
                  <a:srgbClr val="000000"/>
                </a:solidFill>
                <a:latin typeface="Arial" pitchFamily="34" charset="0"/>
                <a:cs typeface="Arial" pitchFamily="34" charset="0"/>
              </a:rPr>
              <a:t> Company website</a:t>
            </a:r>
            <a:endParaRPr lang="en-US" sz="800" dirty="0">
              <a:solidFill>
                <a:srgbClr val="000000"/>
              </a:solidFill>
              <a:latin typeface="Arial" pitchFamily="34" charset="0"/>
              <a:cs typeface="Arial" pitchFamily="34" charset="0"/>
            </a:endParaRPr>
          </a:p>
        </p:txBody>
      </p:sp>
      <p:sp>
        <p:nvSpPr>
          <p:cNvPr id="23" name="Rectangle 3"/>
          <p:cNvSpPr>
            <a:spLocks noChangeArrowheads="1"/>
          </p:cNvSpPr>
          <p:nvPr/>
        </p:nvSpPr>
        <p:spPr bwMode="gray">
          <a:xfrm>
            <a:off x="529955" y="5976173"/>
            <a:ext cx="10462192" cy="310509"/>
          </a:xfrm>
          <a:prstGeom prst="rect">
            <a:avLst/>
          </a:prstGeom>
          <a:noFill/>
          <a:ln w="9525" algn="ctr">
            <a:noFill/>
            <a:miter lim="800000"/>
            <a:headEnd type="none" w="lg" len="lg"/>
            <a:tailEnd type="none" w="lg" len="lg"/>
          </a:ln>
        </p:spPr>
        <p:txBody>
          <a:bodyPr lIns="0" tIns="0" rIns="0" bIns="0" anchor="b"/>
          <a:lstStyle/>
          <a:p>
            <a:pPr>
              <a:lnSpc>
                <a:spcPct val="90000"/>
              </a:lnSpc>
            </a:pPr>
            <a:r>
              <a:rPr lang="en-US" sz="800" dirty="0">
                <a:solidFill>
                  <a:srgbClr val="000000"/>
                </a:solidFill>
                <a:cs typeface="Arial" pitchFamily="34" charset="0"/>
              </a:rPr>
              <a:t>Source: BCG </a:t>
            </a:r>
            <a:r>
              <a:rPr lang="en-US" sz="800" dirty="0" smtClean="0">
                <a:solidFill>
                  <a:srgbClr val="000000"/>
                </a:solidFill>
                <a:cs typeface="Arial" pitchFamily="34" charset="0"/>
              </a:rPr>
              <a:t>Survey 2015 – Business travelers; Companies websites</a:t>
            </a:r>
            <a:endParaRPr lang="en-US" sz="800" dirty="0">
              <a:solidFill>
                <a:srgbClr val="000000"/>
              </a:solidFill>
              <a:cs typeface="Arial" pitchFamily="34" charset="0"/>
            </a:endParaRPr>
          </a:p>
        </p:txBody>
      </p:sp>
      <p:sp>
        <p:nvSpPr>
          <p:cNvPr id="24" name="Rectangle 23"/>
          <p:cNvSpPr/>
          <p:nvPr/>
        </p:nvSpPr>
        <p:spPr>
          <a:xfrm>
            <a:off x="270064" y="5976173"/>
            <a:ext cx="3561478" cy="504002"/>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25" name="Rectangle 24"/>
          <p:cNvSpPr/>
          <p:nvPr/>
        </p:nvSpPr>
        <p:spPr>
          <a:xfrm>
            <a:off x="7629036" y="5958479"/>
            <a:ext cx="3561478" cy="504002"/>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pic>
        <p:nvPicPr>
          <p:cNvPr id="3" name="General Electric - ShipperConnect™ Software That Optimizes Supply Chains &amp; Keeps Rail Yards Moving">
            <a:hlinkClick r:id="" action="ppaction://media"/>
          </p:cNvPr>
          <p:cNvPicPr>
            <a:picLocks noChangeAspect="1"/>
          </p:cNvPicPr>
          <p:nvPr>
            <a:videoFile r:link="rId2"/>
            <p:extLst>
              <p:ext uri="{DAA4B4D4-6D71-4841-9C94-3DE7FCFB9230}">
                <p14:media xmlns="" xmlns:p14="http://schemas.microsoft.com/office/powerpoint/2010/main" r:embed="rId7"/>
              </p:ext>
            </p:extLst>
          </p:nvPr>
        </p:nvPicPr>
        <p:blipFill>
          <a:blip r:embed="rId8" cstate="print"/>
          <a:stretch>
            <a:fillRect/>
          </a:stretch>
        </p:blipFill>
        <p:spPr>
          <a:xfrm>
            <a:off x="307562" y="627018"/>
            <a:ext cx="10926495" cy="5451566"/>
          </a:xfrm>
          <a:prstGeom prst="rect">
            <a:avLst/>
          </a:prstGeom>
        </p:spPr>
      </p:pic>
    </p:spTree>
    <p:extLst>
      <p:ext uri="{BB962C8B-B14F-4D97-AF65-F5344CB8AC3E}">
        <p14:creationId xmlns="" xmlns:p14="http://schemas.microsoft.com/office/powerpoint/2010/main" val="57186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1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7208770" y="6008831"/>
            <a:ext cx="4003516" cy="45687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pic>
        <p:nvPicPr>
          <p:cNvPr id="62" name="Picture 5"/>
          <p:cNvPicPr>
            <a:picLocks noChangeAspect="1" noChangeArrowheads="1"/>
          </p:cNvPicPr>
          <p:nvPr/>
        </p:nvPicPr>
        <p:blipFill>
          <a:blip r:embed="rId4" cstate="screen"/>
          <a:srcRect/>
          <a:stretch>
            <a:fillRect/>
          </a:stretch>
        </p:blipFill>
        <p:spPr bwMode="auto">
          <a:xfrm>
            <a:off x="1992" y="0"/>
            <a:ext cx="11522075" cy="1314237"/>
          </a:xfrm>
          <a:prstGeom prst="rect">
            <a:avLst/>
          </a:prstGeom>
          <a:noFill/>
          <a:ln w="9525">
            <a:noFill/>
            <a:miter lim="800000"/>
            <a:headEnd/>
            <a:tailEnd/>
          </a:ln>
        </p:spPr>
      </p:pic>
      <p:sp>
        <p:nvSpPr>
          <p:cNvPr id="58" name="Freeform 119"/>
          <p:cNvSpPr/>
          <p:nvPr/>
        </p:nvSpPr>
        <p:spPr>
          <a:xfrm>
            <a:off x="10240056" y="-2376064"/>
            <a:ext cx="1310257" cy="5256142"/>
          </a:xfrm>
          <a:custGeom>
            <a:avLst/>
            <a:gdLst>
              <a:gd name="connsiteX0" fmla="*/ 14112 w 1051317"/>
              <a:gd name="connsiteY0" fmla="*/ 1171222 h 5157611"/>
              <a:gd name="connsiteX1" fmla="*/ 1008982 w 1051317"/>
              <a:gd name="connsiteY1" fmla="*/ 0 h 5157611"/>
              <a:gd name="connsiteX2" fmla="*/ 1051317 w 1051317"/>
              <a:gd name="connsiteY2" fmla="*/ 5150555 h 5157611"/>
              <a:gd name="connsiteX3" fmla="*/ 0 w 1051317"/>
              <a:gd name="connsiteY3" fmla="*/ 5157611 h 5157611"/>
              <a:gd name="connsiteX0" fmla="*/ 14112 w 1051317"/>
              <a:gd name="connsiteY0" fmla="*/ 1171222 h 5157611"/>
              <a:gd name="connsiteX1" fmla="*/ 1008982 w 1051317"/>
              <a:gd name="connsiteY1" fmla="*/ 0 h 5157611"/>
              <a:gd name="connsiteX2" fmla="*/ 1051317 w 1051317"/>
              <a:gd name="connsiteY2" fmla="*/ 5150555 h 5157611"/>
              <a:gd name="connsiteX3" fmla="*/ 0 w 1051317"/>
              <a:gd name="connsiteY3" fmla="*/ 5157611 h 5157611"/>
              <a:gd name="connsiteX0" fmla="*/ 14112 w 1008982"/>
              <a:gd name="connsiteY0" fmla="*/ 1171222 h 5157611"/>
              <a:gd name="connsiteX1" fmla="*/ 1008982 w 1008982"/>
              <a:gd name="connsiteY1" fmla="*/ 0 h 5157611"/>
              <a:gd name="connsiteX2" fmla="*/ 741479 w 1008982"/>
              <a:gd name="connsiteY2" fmla="*/ 5006971 h 5157611"/>
              <a:gd name="connsiteX3" fmla="*/ 0 w 1008982"/>
              <a:gd name="connsiteY3" fmla="*/ 5157611 h 5157611"/>
              <a:gd name="connsiteX0" fmla="*/ 14112 w 1013532"/>
              <a:gd name="connsiteY0" fmla="*/ 1171222 h 5157611"/>
              <a:gd name="connsiteX1" fmla="*/ 1008982 w 1013532"/>
              <a:gd name="connsiteY1" fmla="*/ 0 h 5157611"/>
              <a:gd name="connsiteX2" fmla="*/ 1013532 w 1013532"/>
              <a:gd name="connsiteY2" fmla="*/ 5090099 h 5157611"/>
              <a:gd name="connsiteX3" fmla="*/ 0 w 1013532"/>
              <a:gd name="connsiteY3" fmla="*/ 5157611 h 5157611"/>
              <a:gd name="connsiteX0" fmla="*/ 0 w 1034480"/>
              <a:gd name="connsiteY0" fmla="*/ 2363836 h 5157611"/>
              <a:gd name="connsiteX1" fmla="*/ 1029930 w 1034480"/>
              <a:gd name="connsiteY1" fmla="*/ 0 h 5157611"/>
              <a:gd name="connsiteX2" fmla="*/ 1034480 w 1034480"/>
              <a:gd name="connsiteY2" fmla="*/ 5090099 h 5157611"/>
              <a:gd name="connsiteX3" fmla="*/ 20948 w 1034480"/>
              <a:gd name="connsiteY3" fmla="*/ 5157611 h 5157611"/>
              <a:gd name="connsiteX0" fmla="*/ 0 w 1034480"/>
              <a:gd name="connsiteY0" fmla="*/ 2363836 h 5090102"/>
              <a:gd name="connsiteX1" fmla="*/ 1029930 w 1034480"/>
              <a:gd name="connsiteY1" fmla="*/ 0 h 5090102"/>
              <a:gd name="connsiteX2" fmla="*/ 1034480 w 1034480"/>
              <a:gd name="connsiteY2" fmla="*/ 5090099 h 5090102"/>
              <a:gd name="connsiteX3" fmla="*/ 12182 w 1034480"/>
              <a:gd name="connsiteY3" fmla="*/ 3789037 h 5090102"/>
              <a:gd name="connsiteX0" fmla="*/ 0 w 1052010"/>
              <a:gd name="connsiteY0" fmla="*/ 2363836 h 3799730"/>
              <a:gd name="connsiteX1" fmla="*/ 1029930 w 1052010"/>
              <a:gd name="connsiteY1" fmla="*/ 0 h 3799730"/>
              <a:gd name="connsiteX2" fmla="*/ 1052010 w 1052010"/>
              <a:gd name="connsiteY2" fmla="*/ 3799730 h 3799730"/>
              <a:gd name="connsiteX3" fmla="*/ 12182 w 1052010"/>
              <a:gd name="connsiteY3" fmla="*/ 3789037 h 3799730"/>
              <a:gd name="connsiteX0" fmla="*/ 0 w 1043245"/>
              <a:gd name="connsiteY0" fmla="*/ 2005400 h 3799730"/>
              <a:gd name="connsiteX1" fmla="*/ 1021165 w 1043245"/>
              <a:gd name="connsiteY1" fmla="*/ 0 h 3799730"/>
              <a:gd name="connsiteX2" fmla="*/ 1043245 w 1043245"/>
              <a:gd name="connsiteY2" fmla="*/ 3799730 h 3799730"/>
              <a:gd name="connsiteX3" fmla="*/ 3417 w 1043245"/>
              <a:gd name="connsiteY3" fmla="*/ 3789037 h 3799730"/>
              <a:gd name="connsiteX0" fmla="*/ 14113 w 1039828"/>
              <a:gd name="connsiteY0" fmla="*/ 1848252 h 3799730"/>
              <a:gd name="connsiteX1" fmla="*/ 1017748 w 1039828"/>
              <a:gd name="connsiteY1" fmla="*/ 0 h 3799730"/>
              <a:gd name="connsiteX2" fmla="*/ 1039828 w 1039828"/>
              <a:gd name="connsiteY2" fmla="*/ 3799730 h 3799730"/>
              <a:gd name="connsiteX3" fmla="*/ 0 w 1039828"/>
              <a:gd name="connsiteY3" fmla="*/ 3789037 h 3799730"/>
              <a:gd name="connsiteX0" fmla="*/ 17137 w 1039828"/>
              <a:gd name="connsiteY0" fmla="*/ 1711618 h 3799730"/>
              <a:gd name="connsiteX1" fmla="*/ 1017748 w 1039828"/>
              <a:gd name="connsiteY1" fmla="*/ 0 h 3799730"/>
              <a:gd name="connsiteX2" fmla="*/ 1039828 w 1039828"/>
              <a:gd name="connsiteY2" fmla="*/ 3799730 h 3799730"/>
              <a:gd name="connsiteX3" fmla="*/ 0 w 1039828"/>
              <a:gd name="connsiteY3" fmla="*/ 3789037 h 3799730"/>
            </a:gdLst>
            <a:ahLst/>
            <a:cxnLst>
              <a:cxn ang="0">
                <a:pos x="connsiteX0" y="connsiteY0"/>
              </a:cxn>
              <a:cxn ang="0">
                <a:pos x="connsiteX1" y="connsiteY1"/>
              </a:cxn>
              <a:cxn ang="0">
                <a:pos x="connsiteX2" y="connsiteY2"/>
              </a:cxn>
              <a:cxn ang="0">
                <a:pos x="connsiteX3" y="connsiteY3"/>
              </a:cxn>
            </a:cxnLst>
            <a:rect l="l" t="t" r="r" b="b"/>
            <a:pathLst>
              <a:path w="1039828" h="3799730">
                <a:moveTo>
                  <a:pt x="17137" y="1711618"/>
                </a:moveTo>
                <a:cubicBezTo>
                  <a:pt x="369927" y="1328266"/>
                  <a:pt x="686125" y="390407"/>
                  <a:pt x="1017748" y="0"/>
                </a:cubicBezTo>
                <a:cubicBezTo>
                  <a:pt x="1019265" y="1696700"/>
                  <a:pt x="1038311" y="2103030"/>
                  <a:pt x="1039828" y="3799730"/>
                </a:cubicBezTo>
                <a:lnTo>
                  <a:pt x="0" y="3789037"/>
                </a:lnTo>
              </a:path>
            </a:pathLst>
          </a:custGeom>
          <a:solidFill>
            <a:srgbClr val="E085C2"/>
          </a:solidFill>
        </p:spPr>
        <p:txBody>
          <a:bodyPr rtlCol="0" anchor="ctr"/>
          <a:lstStyle/>
          <a:p>
            <a:pPr defTabSz="457200"/>
            <a:endParaRPr lang="en-US" dirty="0">
              <a:solidFill>
                <a:srgbClr val="000000"/>
              </a:solidFill>
              <a:latin typeface="Arial" pitchFamily="-97" charset="0"/>
              <a:ea typeface="ＭＳ Ｐゴシック" pitchFamily="-97" charset="-128"/>
            </a:endParaRPr>
          </a:p>
        </p:txBody>
      </p:sp>
      <p:graphicFrame>
        <p:nvGraphicFramePr>
          <p:cNvPr id="54274" name="Rectangle 2" hidden="1"/>
          <p:cNvGraphicFramePr>
            <a:graphicFrameLocks/>
          </p:cNvGraphicFramePr>
          <p:nvPr/>
        </p:nvGraphicFramePr>
        <p:xfrm>
          <a:off x="0" y="0"/>
          <a:ext cx="190510" cy="150004"/>
        </p:xfrm>
        <a:graphic>
          <a:graphicData uri="http://schemas.openxmlformats.org/presentationml/2006/ole">
            <p:oleObj spid="_x0000_s921614" name="think-cell Slide" r:id="rId5" imgW="0" imgH="0" progId="">
              <p:embed/>
            </p:oleObj>
          </a:graphicData>
        </a:graphic>
      </p:graphicFrame>
      <p:sp>
        <p:nvSpPr>
          <p:cNvPr id="54282" name="Rectangle 10"/>
          <p:cNvSpPr>
            <a:spLocks noGrp="1" noChangeArrowheads="1"/>
          </p:cNvSpPr>
          <p:nvPr>
            <p:ph type="title"/>
          </p:nvPr>
        </p:nvSpPr>
        <p:spPr bwMode="gray">
          <a:xfrm>
            <a:off x="934720" y="-16498"/>
            <a:ext cx="10041190" cy="1327263"/>
          </a:xfrm>
        </p:spPr>
        <p:txBody>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sz="3600" dirty="0" smtClean="0"/>
              <a:t/>
            </a:r>
            <a:br>
              <a:rPr lang="en-US" sz="3600" dirty="0" smtClean="0"/>
            </a:br>
            <a:r>
              <a:rPr lang="en-US" sz="3600" dirty="0" smtClean="0">
                <a:solidFill>
                  <a:schemeClr val="bg1">
                    <a:lumMod val="95000"/>
                  </a:schemeClr>
                </a:solidFill>
                <a:latin typeface="DS-Digital" pitchFamily="2" charset="0"/>
              </a:rPr>
              <a:t>Big data waiting for you </a:t>
            </a:r>
            <a:r>
              <a:rPr lang="en-US" sz="3600" dirty="0" smtClean="0"/>
              <a:t/>
            </a:r>
            <a:br>
              <a:rPr lang="en-US" sz="3600" dirty="0" smtClean="0"/>
            </a:br>
            <a:endParaRPr lang="en-US" sz="2000" b="0" dirty="0"/>
          </a:p>
        </p:txBody>
      </p:sp>
      <p:sp>
        <p:nvSpPr>
          <p:cNvPr id="179" name="Freeform 58"/>
          <p:cNvSpPr/>
          <p:nvPr/>
        </p:nvSpPr>
        <p:spPr>
          <a:xfrm>
            <a:off x="654781" y="3720104"/>
            <a:ext cx="5062247" cy="232006"/>
          </a:xfrm>
          <a:custGeom>
            <a:avLst/>
            <a:gdLst>
              <a:gd name="connsiteX0" fmla="*/ 0 w 4017434"/>
              <a:gd name="connsiteY0" fmla="*/ 0 h 245533"/>
              <a:gd name="connsiteX1" fmla="*/ 4017434 w 4017434"/>
              <a:gd name="connsiteY1" fmla="*/ 0 h 245533"/>
              <a:gd name="connsiteX2" fmla="*/ 4000500 w 4017434"/>
              <a:gd name="connsiteY2" fmla="*/ 245533 h 245533"/>
              <a:gd name="connsiteX3" fmla="*/ 1828800 w 4017434"/>
              <a:gd name="connsiteY3" fmla="*/ 21167 h 245533"/>
            </a:gdLst>
            <a:ahLst/>
            <a:cxnLst>
              <a:cxn ang="0">
                <a:pos x="connsiteX0" y="connsiteY0"/>
              </a:cxn>
              <a:cxn ang="0">
                <a:pos x="connsiteX1" y="connsiteY1"/>
              </a:cxn>
              <a:cxn ang="0">
                <a:pos x="connsiteX2" y="connsiteY2"/>
              </a:cxn>
              <a:cxn ang="0">
                <a:pos x="connsiteX3" y="connsiteY3"/>
              </a:cxn>
            </a:cxnLst>
            <a:rect l="l" t="t" r="r" b="b"/>
            <a:pathLst>
              <a:path w="4017434" h="245533">
                <a:moveTo>
                  <a:pt x="0" y="0"/>
                </a:moveTo>
                <a:lnTo>
                  <a:pt x="4017434" y="0"/>
                </a:lnTo>
                <a:lnTo>
                  <a:pt x="4000500" y="245533"/>
                </a:lnTo>
                <a:lnTo>
                  <a:pt x="1828800" y="21167"/>
                </a:lnTo>
              </a:path>
            </a:pathLst>
          </a:custGeom>
          <a:solidFill>
            <a:srgbClr val="E085C2"/>
          </a:solidFill>
        </p:spPr>
        <p:txBody>
          <a:bodyPr rtlCol="0" anchor="ctr"/>
          <a:lstStyle/>
          <a:p>
            <a:pPr algn="l" defTabSz="457200"/>
            <a:endParaRPr lang="en-US" sz="1800" b="0">
              <a:solidFill>
                <a:srgbClr val="000000"/>
              </a:solidFill>
              <a:latin typeface="Arial" pitchFamily="-97" charset="0"/>
              <a:ea typeface="ＭＳ Ｐゴシック" pitchFamily="-97" charset="-128"/>
            </a:endParaRPr>
          </a:p>
        </p:txBody>
      </p:sp>
      <p:sp>
        <p:nvSpPr>
          <p:cNvPr id="180" name="Freeform 60"/>
          <p:cNvSpPr/>
          <p:nvPr/>
        </p:nvSpPr>
        <p:spPr>
          <a:xfrm>
            <a:off x="8453860" y="-20463"/>
            <a:ext cx="1830737" cy="6601307"/>
          </a:xfrm>
          <a:custGeom>
            <a:avLst/>
            <a:gdLst>
              <a:gd name="connsiteX0" fmla="*/ 0 w 1481721"/>
              <a:gd name="connsiteY0" fmla="*/ 1298223 h 6674556"/>
              <a:gd name="connsiteX1" fmla="*/ 1432331 w 1481721"/>
              <a:gd name="connsiteY1" fmla="*/ 0 h 6674556"/>
              <a:gd name="connsiteX2" fmla="*/ 1481721 w 1481721"/>
              <a:gd name="connsiteY2" fmla="*/ 6611056 h 6674556"/>
              <a:gd name="connsiteX3" fmla="*/ 522130 w 1481721"/>
              <a:gd name="connsiteY3" fmla="*/ 6674556 h 6674556"/>
              <a:gd name="connsiteX4" fmla="*/ 70558 w 1481721"/>
              <a:gd name="connsiteY4" fmla="*/ 6159500 h 6674556"/>
              <a:gd name="connsiteX0" fmla="*/ 0 w 1432331"/>
              <a:gd name="connsiteY0" fmla="*/ 1298223 h 6674556"/>
              <a:gd name="connsiteX1" fmla="*/ 1432331 w 1432331"/>
              <a:gd name="connsiteY1" fmla="*/ 0 h 6674556"/>
              <a:gd name="connsiteX2" fmla="*/ 1432331 w 1432331"/>
              <a:gd name="connsiteY2" fmla="*/ 6589890 h 6674556"/>
              <a:gd name="connsiteX3" fmla="*/ 522130 w 1432331"/>
              <a:gd name="connsiteY3" fmla="*/ 6674556 h 6674556"/>
              <a:gd name="connsiteX4" fmla="*/ 70558 w 1432331"/>
              <a:gd name="connsiteY4" fmla="*/ 6159500 h 6674556"/>
              <a:gd name="connsiteX0" fmla="*/ 0 w 1432331"/>
              <a:gd name="connsiteY0" fmla="*/ 1298223 h 6611056"/>
              <a:gd name="connsiteX1" fmla="*/ 1432331 w 1432331"/>
              <a:gd name="connsiteY1" fmla="*/ 0 h 6611056"/>
              <a:gd name="connsiteX2" fmla="*/ 1432331 w 1432331"/>
              <a:gd name="connsiteY2" fmla="*/ 6589890 h 6611056"/>
              <a:gd name="connsiteX3" fmla="*/ 444516 w 1432331"/>
              <a:gd name="connsiteY3" fmla="*/ 6611056 h 6611056"/>
              <a:gd name="connsiteX4" fmla="*/ 70558 w 1432331"/>
              <a:gd name="connsiteY4" fmla="*/ 6159500 h 6611056"/>
              <a:gd name="connsiteX0" fmla="*/ 0 w 1449861"/>
              <a:gd name="connsiteY0" fmla="*/ 1555887 h 6868720"/>
              <a:gd name="connsiteX1" fmla="*/ 1449861 w 1449861"/>
              <a:gd name="connsiteY1" fmla="*/ 0 h 6868720"/>
              <a:gd name="connsiteX2" fmla="*/ 1432331 w 1449861"/>
              <a:gd name="connsiteY2" fmla="*/ 6847554 h 6868720"/>
              <a:gd name="connsiteX3" fmla="*/ 444516 w 1449861"/>
              <a:gd name="connsiteY3" fmla="*/ 6868720 h 6868720"/>
              <a:gd name="connsiteX4" fmla="*/ 70558 w 1449861"/>
              <a:gd name="connsiteY4" fmla="*/ 6417164 h 6868720"/>
              <a:gd name="connsiteX0" fmla="*/ 0 w 1452885"/>
              <a:gd name="connsiteY0" fmla="*/ 1673362 h 6986195"/>
              <a:gd name="connsiteX1" fmla="*/ 1452885 w 1452885"/>
              <a:gd name="connsiteY1" fmla="*/ 0 h 6986195"/>
              <a:gd name="connsiteX2" fmla="*/ 1432331 w 1452885"/>
              <a:gd name="connsiteY2" fmla="*/ 6965029 h 6986195"/>
              <a:gd name="connsiteX3" fmla="*/ 444516 w 1452885"/>
              <a:gd name="connsiteY3" fmla="*/ 6986195 h 6986195"/>
              <a:gd name="connsiteX4" fmla="*/ 70558 w 1452885"/>
              <a:gd name="connsiteY4" fmla="*/ 6534639 h 6986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885" h="6986195">
                <a:moveTo>
                  <a:pt x="0" y="1673362"/>
                </a:moveTo>
                <a:lnTo>
                  <a:pt x="1452885" y="0"/>
                </a:lnTo>
                <a:cubicBezTo>
                  <a:pt x="1447042" y="2282518"/>
                  <a:pt x="1438174" y="4682511"/>
                  <a:pt x="1432331" y="6965029"/>
                </a:cubicBezTo>
                <a:lnTo>
                  <a:pt x="444516" y="6986195"/>
                </a:lnTo>
                <a:lnTo>
                  <a:pt x="70558" y="6534639"/>
                </a:lnTo>
              </a:path>
            </a:pathLst>
          </a:custGeom>
          <a:solidFill>
            <a:srgbClr val="E085C2"/>
          </a:solidFill>
        </p:spPr>
        <p:txBody>
          <a:bodyPr rtlCol="0" anchor="ctr"/>
          <a:lstStyle/>
          <a:p>
            <a:pPr algn="l" defTabSz="457200"/>
            <a:endParaRPr lang="en-US" sz="1800" b="0" dirty="0">
              <a:solidFill>
                <a:srgbClr val="000000"/>
              </a:solidFill>
              <a:latin typeface="Arial" pitchFamily="-97" charset="0"/>
              <a:ea typeface="ＭＳ Ｐゴシック" pitchFamily="-97" charset="-128"/>
            </a:endParaRPr>
          </a:p>
        </p:txBody>
      </p:sp>
      <p:sp>
        <p:nvSpPr>
          <p:cNvPr id="181" name="Freeform 65"/>
          <p:cNvSpPr/>
          <p:nvPr/>
        </p:nvSpPr>
        <p:spPr>
          <a:xfrm>
            <a:off x="8507208" y="-147132"/>
            <a:ext cx="1769658" cy="1707175"/>
          </a:xfrm>
          <a:custGeom>
            <a:avLst/>
            <a:gdLst>
              <a:gd name="connsiteX0" fmla="*/ 0 w 1411163"/>
              <a:gd name="connsiteY0" fmla="*/ 1164166 h 1467555"/>
              <a:gd name="connsiteX1" fmla="*/ 1411163 w 1411163"/>
              <a:gd name="connsiteY1" fmla="*/ 0 h 1467555"/>
              <a:gd name="connsiteX2" fmla="*/ 1411163 w 1411163"/>
              <a:gd name="connsiteY2" fmla="*/ 190500 h 1467555"/>
              <a:gd name="connsiteX3" fmla="*/ 7056 w 1411163"/>
              <a:gd name="connsiteY3" fmla="*/ 1467555 h 1467555"/>
              <a:gd name="connsiteX0" fmla="*/ 0 w 1411163"/>
              <a:gd name="connsiteY0" fmla="*/ 1164166 h 1467555"/>
              <a:gd name="connsiteX1" fmla="*/ 1411163 w 1411163"/>
              <a:gd name="connsiteY1" fmla="*/ 0 h 1467555"/>
              <a:gd name="connsiteX2" fmla="*/ 1404107 w 1411163"/>
              <a:gd name="connsiteY2" fmla="*/ 218722 h 1467555"/>
              <a:gd name="connsiteX3" fmla="*/ 7056 w 1411163"/>
              <a:gd name="connsiteY3" fmla="*/ 1467555 h 1467555"/>
              <a:gd name="connsiteX0" fmla="*/ 0 w 1411163"/>
              <a:gd name="connsiteY0" fmla="*/ 1164166 h 1488722"/>
              <a:gd name="connsiteX1" fmla="*/ 1411163 w 1411163"/>
              <a:gd name="connsiteY1" fmla="*/ 0 h 1488722"/>
              <a:gd name="connsiteX2" fmla="*/ 1404107 w 1411163"/>
              <a:gd name="connsiteY2" fmla="*/ 218722 h 1488722"/>
              <a:gd name="connsiteX3" fmla="*/ 14112 w 1411163"/>
              <a:gd name="connsiteY3" fmla="*/ 1488722 h 1488722"/>
              <a:gd name="connsiteX0" fmla="*/ 0 w 1404107"/>
              <a:gd name="connsiteY0" fmla="*/ 1421830 h 1746386"/>
              <a:gd name="connsiteX1" fmla="*/ 1384868 w 1404107"/>
              <a:gd name="connsiteY1" fmla="*/ 0 h 1746386"/>
              <a:gd name="connsiteX2" fmla="*/ 1404107 w 1404107"/>
              <a:gd name="connsiteY2" fmla="*/ 476386 h 1746386"/>
              <a:gd name="connsiteX3" fmla="*/ 14112 w 1404107"/>
              <a:gd name="connsiteY3" fmla="*/ 1746386 h 1746386"/>
              <a:gd name="connsiteX0" fmla="*/ 0 w 1395342"/>
              <a:gd name="connsiteY0" fmla="*/ 1421830 h 1746386"/>
              <a:gd name="connsiteX1" fmla="*/ 1384868 w 1395342"/>
              <a:gd name="connsiteY1" fmla="*/ 0 h 1746386"/>
              <a:gd name="connsiteX2" fmla="*/ 1395342 w 1395342"/>
              <a:gd name="connsiteY2" fmla="*/ 246329 h 1746386"/>
              <a:gd name="connsiteX3" fmla="*/ 14112 w 1395342"/>
              <a:gd name="connsiteY3" fmla="*/ 1746386 h 1746386"/>
              <a:gd name="connsiteX0" fmla="*/ 0 w 1395342"/>
              <a:gd name="connsiteY0" fmla="*/ 1482155 h 1806711"/>
              <a:gd name="connsiteX1" fmla="*/ 1381844 w 1395342"/>
              <a:gd name="connsiteY1" fmla="*/ 0 h 1806711"/>
              <a:gd name="connsiteX2" fmla="*/ 1395342 w 1395342"/>
              <a:gd name="connsiteY2" fmla="*/ 306654 h 1806711"/>
              <a:gd name="connsiteX3" fmla="*/ 14112 w 1395342"/>
              <a:gd name="connsiteY3" fmla="*/ 1806711 h 1806711"/>
              <a:gd name="connsiteX0" fmla="*/ 0 w 1404413"/>
              <a:gd name="connsiteY0" fmla="*/ 1482155 h 1806711"/>
              <a:gd name="connsiteX1" fmla="*/ 1381844 w 1404413"/>
              <a:gd name="connsiteY1" fmla="*/ 0 h 1806711"/>
              <a:gd name="connsiteX2" fmla="*/ 1404413 w 1404413"/>
              <a:gd name="connsiteY2" fmla="*/ 151079 h 1806711"/>
              <a:gd name="connsiteX3" fmla="*/ 14112 w 1404413"/>
              <a:gd name="connsiteY3" fmla="*/ 1806711 h 1806711"/>
            </a:gdLst>
            <a:ahLst/>
            <a:cxnLst>
              <a:cxn ang="0">
                <a:pos x="connsiteX0" y="connsiteY0"/>
              </a:cxn>
              <a:cxn ang="0">
                <a:pos x="connsiteX1" y="connsiteY1"/>
              </a:cxn>
              <a:cxn ang="0">
                <a:pos x="connsiteX2" y="connsiteY2"/>
              </a:cxn>
              <a:cxn ang="0">
                <a:pos x="connsiteX3" y="connsiteY3"/>
              </a:cxn>
            </a:cxnLst>
            <a:rect l="l" t="t" r="r" b="b"/>
            <a:pathLst>
              <a:path w="1404413" h="1806711">
                <a:moveTo>
                  <a:pt x="0" y="1482155"/>
                </a:moveTo>
                <a:lnTo>
                  <a:pt x="1381844" y="0"/>
                </a:lnTo>
                <a:lnTo>
                  <a:pt x="1404413" y="151079"/>
                </a:lnTo>
                <a:lnTo>
                  <a:pt x="14112" y="1806711"/>
                </a:lnTo>
              </a:path>
            </a:pathLst>
          </a:custGeom>
          <a:solidFill>
            <a:srgbClr val="CC3399">
              <a:lumMod val="20000"/>
              <a:lumOff val="80000"/>
            </a:srgbClr>
          </a:solidFill>
        </p:spPr>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97" charset="0"/>
              <a:ea typeface="ＭＳ Ｐゴシック" pitchFamily="-97" charset="-128"/>
            </a:endParaRPr>
          </a:p>
        </p:txBody>
      </p:sp>
      <p:sp>
        <p:nvSpPr>
          <p:cNvPr id="182" name="Freeform 67"/>
          <p:cNvSpPr/>
          <p:nvPr/>
        </p:nvSpPr>
        <p:spPr>
          <a:xfrm>
            <a:off x="5682367" y="1542042"/>
            <a:ext cx="2904523" cy="4644125"/>
          </a:xfrm>
          <a:custGeom>
            <a:avLst/>
            <a:gdLst>
              <a:gd name="connsiteX0" fmla="*/ 19050 w 2305050"/>
              <a:gd name="connsiteY0" fmla="*/ 2317750 h 4914900"/>
              <a:gd name="connsiteX1" fmla="*/ 241300 w 2305050"/>
              <a:gd name="connsiteY1" fmla="*/ 2247900 h 4914900"/>
              <a:gd name="connsiteX2" fmla="*/ 2247900 w 2305050"/>
              <a:gd name="connsiteY2" fmla="*/ 0 h 4914900"/>
              <a:gd name="connsiteX3" fmla="*/ 2305050 w 2305050"/>
              <a:gd name="connsiteY3" fmla="*/ 4914900 h 4914900"/>
              <a:gd name="connsiteX4" fmla="*/ 165100 w 2305050"/>
              <a:gd name="connsiteY4" fmla="*/ 2571750 h 4914900"/>
              <a:gd name="connsiteX5" fmla="*/ 0 w 2305050"/>
              <a:gd name="connsiteY5" fmla="*/ 2540000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5050" h="4914900">
                <a:moveTo>
                  <a:pt x="19050" y="2317750"/>
                </a:moveTo>
                <a:lnTo>
                  <a:pt x="241300" y="2247900"/>
                </a:lnTo>
                <a:lnTo>
                  <a:pt x="2247900" y="0"/>
                </a:lnTo>
                <a:lnTo>
                  <a:pt x="2305050" y="4914900"/>
                </a:lnTo>
                <a:lnTo>
                  <a:pt x="165100" y="2571750"/>
                </a:lnTo>
                <a:lnTo>
                  <a:pt x="0" y="2540000"/>
                </a:lnTo>
              </a:path>
            </a:pathLst>
          </a:custGeom>
          <a:solidFill>
            <a:srgbClr val="E085C2"/>
          </a:solidFill>
        </p:spPr>
        <p:txBody>
          <a:bodyPr rtlCol="0" anchor="ctr"/>
          <a:lstStyle/>
          <a:p>
            <a:pPr algn="l" defTabSz="457200"/>
            <a:endParaRPr lang="en-US" sz="1800" b="0">
              <a:solidFill>
                <a:srgbClr val="000000"/>
              </a:solidFill>
              <a:latin typeface="Arial" pitchFamily="-97" charset="0"/>
              <a:ea typeface="ＭＳ Ｐゴシック" pitchFamily="-97" charset="-128"/>
            </a:endParaRPr>
          </a:p>
        </p:txBody>
      </p:sp>
      <p:sp>
        <p:nvSpPr>
          <p:cNvPr id="183" name="Freeform 74"/>
          <p:cNvSpPr/>
          <p:nvPr/>
        </p:nvSpPr>
        <p:spPr>
          <a:xfrm>
            <a:off x="4417419" y="2786745"/>
            <a:ext cx="5850156" cy="3806769"/>
          </a:xfrm>
          <a:custGeom>
            <a:avLst/>
            <a:gdLst>
              <a:gd name="connsiteX0" fmla="*/ 0 w 4635670"/>
              <a:gd name="connsiteY0" fmla="*/ 1255889 h 4198055"/>
              <a:gd name="connsiteX1" fmla="*/ 1185377 w 4635670"/>
              <a:gd name="connsiteY1" fmla="*/ 1340555 h 4198055"/>
              <a:gd name="connsiteX2" fmla="*/ 4635670 w 4635670"/>
              <a:gd name="connsiteY2" fmla="*/ 0 h 4198055"/>
              <a:gd name="connsiteX3" fmla="*/ 4628614 w 4635670"/>
              <a:gd name="connsiteY3" fmla="*/ 4155722 h 4198055"/>
              <a:gd name="connsiteX4" fmla="*/ 3676079 w 4635670"/>
              <a:gd name="connsiteY4" fmla="*/ 4198055 h 4198055"/>
              <a:gd name="connsiteX5" fmla="*/ 1143042 w 4635670"/>
              <a:gd name="connsiteY5" fmla="*/ 1446389 h 4198055"/>
              <a:gd name="connsiteX0" fmla="*/ 0 w 4706228"/>
              <a:gd name="connsiteY0" fmla="*/ 472722 h 3414888"/>
              <a:gd name="connsiteX1" fmla="*/ 1185377 w 4706228"/>
              <a:gd name="connsiteY1" fmla="*/ 557388 h 3414888"/>
              <a:gd name="connsiteX2" fmla="*/ 4706228 w 4706228"/>
              <a:gd name="connsiteY2" fmla="*/ 0 h 3414888"/>
              <a:gd name="connsiteX3" fmla="*/ 4628614 w 4706228"/>
              <a:gd name="connsiteY3" fmla="*/ 3372555 h 3414888"/>
              <a:gd name="connsiteX4" fmla="*/ 3676079 w 4706228"/>
              <a:gd name="connsiteY4" fmla="*/ 3414888 h 3414888"/>
              <a:gd name="connsiteX5" fmla="*/ 1143042 w 4706228"/>
              <a:gd name="connsiteY5" fmla="*/ 663222 h 3414888"/>
              <a:gd name="connsiteX0" fmla="*/ 0 w 4706228"/>
              <a:gd name="connsiteY0" fmla="*/ 472722 h 3414888"/>
              <a:gd name="connsiteX1" fmla="*/ 1185377 w 4706228"/>
              <a:gd name="connsiteY1" fmla="*/ 557388 h 3414888"/>
              <a:gd name="connsiteX2" fmla="*/ 4706228 w 4706228"/>
              <a:gd name="connsiteY2" fmla="*/ 0 h 3414888"/>
              <a:gd name="connsiteX3" fmla="*/ 4628614 w 4706228"/>
              <a:gd name="connsiteY3" fmla="*/ 3372555 h 3414888"/>
              <a:gd name="connsiteX4" fmla="*/ 3676079 w 4706228"/>
              <a:gd name="connsiteY4" fmla="*/ 3414888 h 3414888"/>
              <a:gd name="connsiteX5" fmla="*/ 1143042 w 4706228"/>
              <a:gd name="connsiteY5" fmla="*/ 663222 h 3414888"/>
              <a:gd name="connsiteX0" fmla="*/ 0 w 4706228"/>
              <a:gd name="connsiteY0" fmla="*/ 472722 h 3414888"/>
              <a:gd name="connsiteX1" fmla="*/ 1185377 w 4706228"/>
              <a:gd name="connsiteY1" fmla="*/ 557388 h 3414888"/>
              <a:gd name="connsiteX2" fmla="*/ 4706228 w 4706228"/>
              <a:gd name="connsiteY2" fmla="*/ 0 h 3414888"/>
              <a:gd name="connsiteX3" fmla="*/ 4628614 w 4706228"/>
              <a:gd name="connsiteY3" fmla="*/ 3372555 h 3414888"/>
              <a:gd name="connsiteX4" fmla="*/ 3676079 w 4706228"/>
              <a:gd name="connsiteY4" fmla="*/ 3414888 h 3414888"/>
              <a:gd name="connsiteX5" fmla="*/ 1143042 w 4706228"/>
              <a:gd name="connsiteY5" fmla="*/ 663222 h 3414888"/>
              <a:gd name="connsiteX0" fmla="*/ 0 w 4649781"/>
              <a:gd name="connsiteY0" fmla="*/ 472722 h 3414888"/>
              <a:gd name="connsiteX1" fmla="*/ 1185377 w 4649781"/>
              <a:gd name="connsiteY1" fmla="*/ 557388 h 3414888"/>
              <a:gd name="connsiteX2" fmla="*/ 4649781 w 4649781"/>
              <a:gd name="connsiteY2" fmla="*/ 0 h 3414888"/>
              <a:gd name="connsiteX3" fmla="*/ 4628614 w 4649781"/>
              <a:gd name="connsiteY3" fmla="*/ 3372555 h 3414888"/>
              <a:gd name="connsiteX4" fmla="*/ 3676079 w 4649781"/>
              <a:gd name="connsiteY4" fmla="*/ 3414888 h 3414888"/>
              <a:gd name="connsiteX5" fmla="*/ 1143042 w 4649781"/>
              <a:gd name="connsiteY5" fmla="*/ 663222 h 3414888"/>
              <a:gd name="connsiteX0" fmla="*/ 0 w 4649781"/>
              <a:gd name="connsiteY0" fmla="*/ 472722 h 3414888"/>
              <a:gd name="connsiteX1" fmla="*/ 1185377 w 4649781"/>
              <a:gd name="connsiteY1" fmla="*/ 557388 h 3414888"/>
              <a:gd name="connsiteX2" fmla="*/ 4649781 w 4649781"/>
              <a:gd name="connsiteY2" fmla="*/ 0 h 3414888"/>
              <a:gd name="connsiteX3" fmla="*/ 4628614 w 4649781"/>
              <a:gd name="connsiteY3" fmla="*/ 3372555 h 3414888"/>
              <a:gd name="connsiteX4" fmla="*/ 3676079 w 4649781"/>
              <a:gd name="connsiteY4" fmla="*/ 3414888 h 3414888"/>
              <a:gd name="connsiteX5" fmla="*/ 1178321 w 4649781"/>
              <a:gd name="connsiteY5" fmla="*/ 635000 h 3414888"/>
              <a:gd name="connsiteX0" fmla="*/ 0 w 4628614"/>
              <a:gd name="connsiteY0" fmla="*/ 1044222 h 3986388"/>
              <a:gd name="connsiteX1" fmla="*/ 1185377 w 4628614"/>
              <a:gd name="connsiteY1" fmla="*/ 1128888 h 3986388"/>
              <a:gd name="connsiteX2" fmla="*/ 4614502 w 4628614"/>
              <a:gd name="connsiteY2" fmla="*/ 0 h 3986388"/>
              <a:gd name="connsiteX3" fmla="*/ 4628614 w 4628614"/>
              <a:gd name="connsiteY3" fmla="*/ 3944055 h 3986388"/>
              <a:gd name="connsiteX4" fmla="*/ 3676079 w 4628614"/>
              <a:gd name="connsiteY4" fmla="*/ 3986388 h 3986388"/>
              <a:gd name="connsiteX5" fmla="*/ 1178321 w 4628614"/>
              <a:gd name="connsiteY5" fmla="*/ 1206500 h 3986388"/>
              <a:gd name="connsiteX0" fmla="*/ 0 w 4628614"/>
              <a:gd name="connsiteY0" fmla="*/ 1236380 h 4178546"/>
              <a:gd name="connsiteX1" fmla="*/ 1185377 w 4628614"/>
              <a:gd name="connsiteY1" fmla="*/ 1321046 h 4178546"/>
              <a:gd name="connsiteX2" fmla="*/ 3041057 w 4628614"/>
              <a:gd name="connsiteY2" fmla="*/ 686045 h 4178546"/>
              <a:gd name="connsiteX3" fmla="*/ 4614502 w 4628614"/>
              <a:gd name="connsiteY3" fmla="*/ 192158 h 4178546"/>
              <a:gd name="connsiteX4" fmla="*/ 4628614 w 4628614"/>
              <a:gd name="connsiteY4" fmla="*/ 4136213 h 4178546"/>
              <a:gd name="connsiteX5" fmla="*/ 3676079 w 4628614"/>
              <a:gd name="connsiteY5" fmla="*/ 4178546 h 4178546"/>
              <a:gd name="connsiteX6" fmla="*/ 1178321 w 4628614"/>
              <a:gd name="connsiteY6" fmla="*/ 1398658 h 4178546"/>
              <a:gd name="connsiteX0" fmla="*/ 0 w 4628614"/>
              <a:gd name="connsiteY0" fmla="*/ 1200389 h 4142555"/>
              <a:gd name="connsiteX1" fmla="*/ 1185377 w 4628614"/>
              <a:gd name="connsiteY1" fmla="*/ 1285055 h 4142555"/>
              <a:gd name="connsiteX2" fmla="*/ 3231564 w 4628614"/>
              <a:gd name="connsiteY2" fmla="*/ 953443 h 4142555"/>
              <a:gd name="connsiteX3" fmla="*/ 4614502 w 4628614"/>
              <a:gd name="connsiteY3" fmla="*/ 156167 h 4142555"/>
              <a:gd name="connsiteX4" fmla="*/ 4628614 w 4628614"/>
              <a:gd name="connsiteY4" fmla="*/ 4100222 h 4142555"/>
              <a:gd name="connsiteX5" fmla="*/ 3676079 w 4628614"/>
              <a:gd name="connsiteY5" fmla="*/ 4142555 h 4142555"/>
              <a:gd name="connsiteX6" fmla="*/ 1178321 w 4628614"/>
              <a:gd name="connsiteY6" fmla="*/ 1362667 h 4142555"/>
              <a:gd name="connsiteX0" fmla="*/ 0 w 4628614"/>
              <a:gd name="connsiteY0" fmla="*/ 1200389 h 4142555"/>
              <a:gd name="connsiteX1" fmla="*/ 1185377 w 4628614"/>
              <a:gd name="connsiteY1" fmla="*/ 1285055 h 4142555"/>
              <a:gd name="connsiteX2" fmla="*/ 3231564 w 4628614"/>
              <a:gd name="connsiteY2" fmla="*/ 953443 h 4142555"/>
              <a:gd name="connsiteX3" fmla="*/ 4614502 w 4628614"/>
              <a:gd name="connsiteY3" fmla="*/ 156167 h 4142555"/>
              <a:gd name="connsiteX4" fmla="*/ 4628614 w 4628614"/>
              <a:gd name="connsiteY4" fmla="*/ 4100222 h 4142555"/>
              <a:gd name="connsiteX5" fmla="*/ 3676079 w 4628614"/>
              <a:gd name="connsiteY5" fmla="*/ 4142555 h 4142555"/>
              <a:gd name="connsiteX6" fmla="*/ 1178321 w 4628614"/>
              <a:gd name="connsiteY6" fmla="*/ 1362667 h 4142555"/>
              <a:gd name="connsiteX0" fmla="*/ 0 w 4642726"/>
              <a:gd name="connsiteY0" fmla="*/ 1406949 h 4349115"/>
              <a:gd name="connsiteX1" fmla="*/ 1185377 w 4642726"/>
              <a:gd name="connsiteY1" fmla="*/ 1491615 h 4349115"/>
              <a:gd name="connsiteX2" fmla="*/ 3231564 w 4642726"/>
              <a:gd name="connsiteY2" fmla="*/ 1160003 h 4349115"/>
              <a:gd name="connsiteX3" fmla="*/ 4642726 w 4642726"/>
              <a:gd name="connsiteY3" fmla="*/ 136949 h 4349115"/>
              <a:gd name="connsiteX4" fmla="*/ 4628614 w 4642726"/>
              <a:gd name="connsiteY4" fmla="*/ 4306782 h 4349115"/>
              <a:gd name="connsiteX5" fmla="*/ 3676079 w 4642726"/>
              <a:gd name="connsiteY5" fmla="*/ 4349115 h 4349115"/>
              <a:gd name="connsiteX6" fmla="*/ 1178321 w 4642726"/>
              <a:gd name="connsiteY6" fmla="*/ 1569227 h 4349115"/>
              <a:gd name="connsiteX0" fmla="*/ 0 w 4642726"/>
              <a:gd name="connsiteY0" fmla="*/ 1270000 h 4212166"/>
              <a:gd name="connsiteX1" fmla="*/ 1185377 w 4642726"/>
              <a:gd name="connsiteY1" fmla="*/ 1354666 h 4212166"/>
              <a:gd name="connsiteX2" fmla="*/ 3231564 w 4642726"/>
              <a:gd name="connsiteY2" fmla="*/ 1023054 h 4212166"/>
              <a:gd name="connsiteX3" fmla="*/ 4642726 w 4642726"/>
              <a:gd name="connsiteY3" fmla="*/ 0 h 4212166"/>
              <a:gd name="connsiteX4" fmla="*/ 4628614 w 4642726"/>
              <a:gd name="connsiteY4" fmla="*/ 4169833 h 4212166"/>
              <a:gd name="connsiteX5" fmla="*/ 3676079 w 4642726"/>
              <a:gd name="connsiteY5" fmla="*/ 4212166 h 4212166"/>
              <a:gd name="connsiteX6" fmla="*/ 1178321 w 4642726"/>
              <a:gd name="connsiteY6" fmla="*/ 1432278 h 4212166"/>
              <a:gd name="connsiteX0" fmla="*/ 0 w 4642726"/>
              <a:gd name="connsiteY0" fmla="*/ 1270000 h 4212166"/>
              <a:gd name="connsiteX1" fmla="*/ 1185377 w 4642726"/>
              <a:gd name="connsiteY1" fmla="*/ 1354666 h 4212166"/>
              <a:gd name="connsiteX2" fmla="*/ 3231564 w 4642726"/>
              <a:gd name="connsiteY2" fmla="*/ 1023054 h 4212166"/>
              <a:gd name="connsiteX3" fmla="*/ 4642726 w 4642726"/>
              <a:gd name="connsiteY3" fmla="*/ 0 h 4212166"/>
              <a:gd name="connsiteX4" fmla="*/ 4628614 w 4642726"/>
              <a:gd name="connsiteY4" fmla="*/ 4169833 h 4212166"/>
              <a:gd name="connsiteX5" fmla="*/ 3676079 w 4642726"/>
              <a:gd name="connsiteY5" fmla="*/ 4212166 h 4212166"/>
              <a:gd name="connsiteX6" fmla="*/ 1178321 w 4642726"/>
              <a:gd name="connsiteY6" fmla="*/ 1432278 h 4212166"/>
              <a:gd name="connsiteX0" fmla="*/ 0 w 4642726"/>
              <a:gd name="connsiteY0" fmla="*/ 1171223 h 4113389"/>
              <a:gd name="connsiteX1" fmla="*/ 1185377 w 4642726"/>
              <a:gd name="connsiteY1" fmla="*/ 1255889 h 4113389"/>
              <a:gd name="connsiteX2" fmla="*/ 3231564 w 4642726"/>
              <a:gd name="connsiteY2" fmla="*/ 924277 h 4113389"/>
              <a:gd name="connsiteX3" fmla="*/ 4642726 w 4642726"/>
              <a:gd name="connsiteY3" fmla="*/ 0 h 4113389"/>
              <a:gd name="connsiteX4" fmla="*/ 4628614 w 4642726"/>
              <a:gd name="connsiteY4" fmla="*/ 4071056 h 4113389"/>
              <a:gd name="connsiteX5" fmla="*/ 3676079 w 4642726"/>
              <a:gd name="connsiteY5" fmla="*/ 4113389 h 4113389"/>
              <a:gd name="connsiteX6" fmla="*/ 1178321 w 4642726"/>
              <a:gd name="connsiteY6" fmla="*/ 1333501 h 4113389"/>
              <a:gd name="connsiteX0" fmla="*/ 0 w 4642726"/>
              <a:gd name="connsiteY0" fmla="*/ 1171223 h 4113389"/>
              <a:gd name="connsiteX1" fmla="*/ 1185377 w 4642726"/>
              <a:gd name="connsiteY1" fmla="*/ 1255889 h 4113389"/>
              <a:gd name="connsiteX2" fmla="*/ 3231564 w 4642726"/>
              <a:gd name="connsiteY2" fmla="*/ 924277 h 4113389"/>
              <a:gd name="connsiteX3" fmla="*/ 4642726 w 4642726"/>
              <a:gd name="connsiteY3" fmla="*/ 0 h 4113389"/>
              <a:gd name="connsiteX4" fmla="*/ 4628614 w 4642726"/>
              <a:gd name="connsiteY4" fmla="*/ 4071056 h 4113389"/>
              <a:gd name="connsiteX5" fmla="*/ 3676079 w 4642726"/>
              <a:gd name="connsiteY5" fmla="*/ 4113389 h 4113389"/>
              <a:gd name="connsiteX6" fmla="*/ 1178321 w 4642726"/>
              <a:gd name="connsiteY6" fmla="*/ 1333501 h 4113389"/>
              <a:gd name="connsiteX0" fmla="*/ 0 w 4642726"/>
              <a:gd name="connsiteY0" fmla="*/ 1171223 h 4113389"/>
              <a:gd name="connsiteX1" fmla="*/ 1185377 w 4642726"/>
              <a:gd name="connsiteY1" fmla="*/ 1255889 h 4113389"/>
              <a:gd name="connsiteX2" fmla="*/ 3231564 w 4642726"/>
              <a:gd name="connsiteY2" fmla="*/ 924277 h 4113389"/>
              <a:gd name="connsiteX3" fmla="*/ 4642726 w 4642726"/>
              <a:gd name="connsiteY3" fmla="*/ 0 h 4113389"/>
              <a:gd name="connsiteX4" fmla="*/ 4628614 w 4642726"/>
              <a:gd name="connsiteY4" fmla="*/ 4071056 h 4113389"/>
              <a:gd name="connsiteX5" fmla="*/ 3676079 w 4642726"/>
              <a:gd name="connsiteY5" fmla="*/ 4113389 h 4113389"/>
              <a:gd name="connsiteX6" fmla="*/ 1178321 w 4642726"/>
              <a:gd name="connsiteY6" fmla="*/ 1333501 h 4113389"/>
              <a:gd name="connsiteX0" fmla="*/ 0 w 4642726"/>
              <a:gd name="connsiteY0" fmla="*/ 1171223 h 4113389"/>
              <a:gd name="connsiteX1" fmla="*/ 1185377 w 4642726"/>
              <a:gd name="connsiteY1" fmla="*/ 1255889 h 4113389"/>
              <a:gd name="connsiteX2" fmla="*/ 3231564 w 4642726"/>
              <a:gd name="connsiteY2" fmla="*/ 924277 h 4113389"/>
              <a:gd name="connsiteX3" fmla="*/ 4642726 w 4642726"/>
              <a:gd name="connsiteY3" fmla="*/ 0 h 4113389"/>
              <a:gd name="connsiteX4" fmla="*/ 4628614 w 4642726"/>
              <a:gd name="connsiteY4" fmla="*/ 4071056 h 4113389"/>
              <a:gd name="connsiteX5" fmla="*/ 3676079 w 4642726"/>
              <a:gd name="connsiteY5" fmla="*/ 4113389 h 4113389"/>
              <a:gd name="connsiteX6" fmla="*/ 1178321 w 4642726"/>
              <a:gd name="connsiteY6" fmla="*/ 1333501 h 4113389"/>
              <a:gd name="connsiteX0" fmla="*/ 0 w 4642726"/>
              <a:gd name="connsiteY0" fmla="*/ 1086556 h 4028722"/>
              <a:gd name="connsiteX1" fmla="*/ 1185377 w 4642726"/>
              <a:gd name="connsiteY1" fmla="*/ 1171222 h 4028722"/>
              <a:gd name="connsiteX2" fmla="*/ 3231564 w 4642726"/>
              <a:gd name="connsiteY2" fmla="*/ 839610 h 4028722"/>
              <a:gd name="connsiteX3" fmla="*/ 4642726 w 4642726"/>
              <a:gd name="connsiteY3" fmla="*/ 0 h 4028722"/>
              <a:gd name="connsiteX4" fmla="*/ 4628614 w 4642726"/>
              <a:gd name="connsiteY4" fmla="*/ 3986389 h 4028722"/>
              <a:gd name="connsiteX5" fmla="*/ 3676079 w 4642726"/>
              <a:gd name="connsiteY5" fmla="*/ 4028722 h 4028722"/>
              <a:gd name="connsiteX6" fmla="*/ 1178321 w 4642726"/>
              <a:gd name="connsiteY6" fmla="*/ 1248834 h 4028722"/>
              <a:gd name="connsiteX0" fmla="*/ 0 w 4642726"/>
              <a:gd name="connsiteY0" fmla="*/ 1086556 h 4028722"/>
              <a:gd name="connsiteX1" fmla="*/ 1185377 w 4642726"/>
              <a:gd name="connsiteY1" fmla="*/ 1171222 h 4028722"/>
              <a:gd name="connsiteX2" fmla="*/ 3231564 w 4642726"/>
              <a:gd name="connsiteY2" fmla="*/ 839610 h 4028722"/>
              <a:gd name="connsiteX3" fmla="*/ 4642726 w 4642726"/>
              <a:gd name="connsiteY3" fmla="*/ 0 h 4028722"/>
              <a:gd name="connsiteX4" fmla="*/ 4628614 w 4642726"/>
              <a:gd name="connsiteY4" fmla="*/ 3986389 h 4028722"/>
              <a:gd name="connsiteX5" fmla="*/ 3676079 w 4642726"/>
              <a:gd name="connsiteY5" fmla="*/ 4028722 h 4028722"/>
              <a:gd name="connsiteX6" fmla="*/ 1168796 w 4642726"/>
              <a:gd name="connsiteY6" fmla="*/ 1277409 h 4028722"/>
              <a:gd name="connsiteX0" fmla="*/ 0 w 4642726"/>
              <a:gd name="connsiteY0" fmla="*/ 1086556 h 4028722"/>
              <a:gd name="connsiteX1" fmla="*/ 1185377 w 4642726"/>
              <a:gd name="connsiteY1" fmla="*/ 1171222 h 4028722"/>
              <a:gd name="connsiteX2" fmla="*/ 3231564 w 4642726"/>
              <a:gd name="connsiteY2" fmla="*/ 839610 h 4028722"/>
              <a:gd name="connsiteX3" fmla="*/ 4642726 w 4642726"/>
              <a:gd name="connsiteY3" fmla="*/ 0 h 4028722"/>
              <a:gd name="connsiteX4" fmla="*/ 4628614 w 4642726"/>
              <a:gd name="connsiteY4" fmla="*/ 3986389 h 4028722"/>
              <a:gd name="connsiteX5" fmla="*/ 3676079 w 4642726"/>
              <a:gd name="connsiteY5" fmla="*/ 4028722 h 4028722"/>
              <a:gd name="connsiteX6" fmla="*/ 1181496 w 4642726"/>
              <a:gd name="connsiteY6" fmla="*/ 1277409 h 402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2726" h="4028722">
                <a:moveTo>
                  <a:pt x="0" y="1086556"/>
                </a:moveTo>
                <a:lnTo>
                  <a:pt x="1185377" y="1171222"/>
                </a:lnTo>
                <a:cubicBezTo>
                  <a:pt x="1692220" y="1079500"/>
                  <a:pt x="2624764" y="1006592"/>
                  <a:pt x="3231564" y="839610"/>
                </a:cubicBezTo>
                <a:cubicBezTo>
                  <a:pt x="3915978" y="587962"/>
                  <a:pt x="4286408" y="377472"/>
                  <a:pt x="4642726" y="0"/>
                </a:cubicBezTo>
                <a:lnTo>
                  <a:pt x="4628614" y="3986389"/>
                </a:lnTo>
                <a:lnTo>
                  <a:pt x="3676079" y="4028722"/>
                </a:lnTo>
                <a:lnTo>
                  <a:pt x="1181496" y="1277409"/>
                </a:lnTo>
              </a:path>
            </a:pathLst>
          </a:custGeom>
          <a:solidFill>
            <a:srgbClr val="CC3399">
              <a:lumMod val="50000"/>
            </a:srgbClr>
          </a:solidFill>
        </p:spPr>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Arial" pitchFamily="-97" charset="0"/>
              <a:ea typeface="ＭＳ Ｐゴシック" pitchFamily="-97" charset="-128"/>
            </a:endParaRPr>
          </a:p>
        </p:txBody>
      </p:sp>
      <p:sp>
        <p:nvSpPr>
          <p:cNvPr id="184" name="Freeform 75"/>
          <p:cNvSpPr/>
          <p:nvPr/>
        </p:nvSpPr>
        <p:spPr>
          <a:xfrm>
            <a:off x="5701034" y="1236033"/>
            <a:ext cx="2832510" cy="2484067"/>
          </a:xfrm>
          <a:custGeom>
            <a:avLst/>
            <a:gdLst>
              <a:gd name="connsiteX0" fmla="*/ 4233 w 2247900"/>
              <a:gd name="connsiteY0" fmla="*/ 1976967 h 2628900"/>
              <a:gd name="connsiteX1" fmla="*/ 207433 w 2247900"/>
              <a:gd name="connsiteY1" fmla="*/ 1900767 h 2628900"/>
              <a:gd name="connsiteX2" fmla="*/ 2243666 w 2247900"/>
              <a:gd name="connsiteY2" fmla="*/ 0 h 2628900"/>
              <a:gd name="connsiteX3" fmla="*/ 2247900 w 2247900"/>
              <a:gd name="connsiteY3" fmla="*/ 321733 h 2628900"/>
              <a:gd name="connsiteX4" fmla="*/ 190500 w 2247900"/>
              <a:gd name="connsiteY4" fmla="*/ 2578100 h 2628900"/>
              <a:gd name="connsiteX5" fmla="*/ 0 w 2247900"/>
              <a:gd name="connsiteY5" fmla="*/ 2628900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7900" h="2628900">
                <a:moveTo>
                  <a:pt x="4233" y="1976967"/>
                </a:moveTo>
                <a:lnTo>
                  <a:pt x="207433" y="1900767"/>
                </a:lnTo>
                <a:lnTo>
                  <a:pt x="2243666" y="0"/>
                </a:lnTo>
                <a:cubicBezTo>
                  <a:pt x="2245077" y="107244"/>
                  <a:pt x="2246489" y="214489"/>
                  <a:pt x="2247900" y="321733"/>
                </a:cubicBezTo>
                <a:lnTo>
                  <a:pt x="190500" y="2578100"/>
                </a:lnTo>
                <a:lnTo>
                  <a:pt x="0" y="2628900"/>
                </a:lnTo>
              </a:path>
            </a:pathLst>
          </a:custGeom>
          <a:solidFill>
            <a:srgbClr val="CC3399">
              <a:lumMod val="20000"/>
              <a:lumOff val="80000"/>
            </a:srgbClr>
          </a:solidFill>
        </p:spPr>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97" charset="0"/>
              <a:ea typeface="ＭＳ Ｐゴシック" pitchFamily="-97" charset="-128"/>
            </a:endParaRPr>
          </a:p>
        </p:txBody>
      </p:sp>
      <p:sp>
        <p:nvSpPr>
          <p:cNvPr id="185" name="Freeform 79"/>
          <p:cNvSpPr/>
          <p:nvPr/>
        </p:nvSpPr>
        <p:spPr>
          <a:xfrm>
            <a:off x="649456" y="3100091"/>
            <a:ext cx="5078248" cy="632017"/>
          </a:xfrm>
          <a:custGeom>
            <a:avLst/>
            <a:gdLst>
              <a:gd name="connsiteX0" fmla="*/ 0 w 4030133"/>
              <a:gd name="connsiteY0" fmla="*/ 605367 h 668867"/>
              <a:gd name="connsiteX1" fmla="*/ 2307167 w 4030133"/>
              <a:gd name="connsiteY1" fmla="*/ 385234 h 668867"/>
              <a:gd name="connsiteX2" fmla="*/ 4030133 w 4030133"/>
              <a:gd name="connsiteY2" fmla="*/ 0 h 668867"/>
              <a:gd name="connsiteX3" fmla="*/ 4017433 w 4030133"/>
              <a:gd name="connsiteY3" fmla="*/ 651934 h 668867"/>
              <a:gd name="connsiteX4" fmla="*/ 0 w 4030133"/>
              <a:gd name="connsiteY4" fmla="*/ 668867 h 668867"/>
              <a:gd name="connsiteX0" fmla="*/ 0 w 4030133"/>
              <a:gd name="connsiteY0" fmla="*/ 605367 h 668867"/>
              <a:gd name="connsiteX1" fmla="*/ 2307167 w 4030133"/>
              <a:gd name="connsiteY1" fmla="*/ 385234 h 668867"/>
              <a:gd name="connsiteX2" fmla="*/ 4030133 w 4030133"/>
              <a:gd name="connsiteY2" fmla="*/ 0 h 668867"/>
              <a:gd name="connsiteX3" fmla="*/ 4017433 w 4030133"/>
              <a:gd name="connsiteY3" fmla="*/ 651934 h 668867"/>
              <a:gd name="connsiteX4" fmla="*/ 0 w 4030133"/>
              <a:gd name="connsiteY4" fmla="*/ 668867 h 668867"/>
              <a:gd name="connsiteX0" fmla="*/ 0 w 4030133"/>
              <a:gd name="connsiteY0" fmla="*/ 605367 h 668867"/>
              <a:gd name="connsiteX1" fmla="*/ 2307167 w 4030133"/>
              <a:gd name="connsiteY1" fmla="*/ 385234 h 668867"/>
              <a:gd name="connsiteX2" fmla="*/ 4030133 w 4030133"/>
              <a:gd name="connsiteY2" fmla="*/ 0 h 668867"/>
              <a:gd name="connsiteX3" fmla="*/ 4017433 w 4030133"/>
              <a:gd name="connsiteY3" fmla="*/ 651934 h 668867"/>
              <a:gd name="connsiteX4" fmla="*/ 0 w 4030133"/>
              <a:gd name="connsiteY4" fmla="*/ 668867 h 668867"/>
              <a:gd name="connsiteX0" fmla="*/ 0 w 4030133"/>
              <a:gd name="connsiteY0" fmla="*/ 605367 h 668867"/>
              <a:gd name="connsiteX1" fmla="*/ 2307167 w 4030133"/>
              <a:gd name="connsiteY1" fmla="*/ 385234 h 668867"/>
              <a:gd name="connsiteX2" fmla="*/ 4030133 w 4030133"/>
              <a:gd name="connsiteY2" fmla="*/ 0 h 668867"/>
              <a:gd name="connsiteX3" fmla="*/ 4017433 w 4030133"/>
              <a:gd name="connsiteY3" fmla="*/ 651934 h 668867"/>
              <a:gd name="connsiteX4" fmla="*/ 0 w 4030133"/>
              <a:gd name="connsiteY4" fmla="*/ 668867 h 668867"/>
              <a:gd name="connsiteX0" fmla="*/ 0 w 4030133"/>
              <a:gd name="connsiteY0" fmla="*/ 605367 h 668867"/>
              <a:gd name="connsiteX1" fmla="*/ 2307167 w 4030133"/>
              <a:gd name="connsiteY1" fmla="*/ 385234 h 668867"/>
              <a:gd name="connsiteX2" fmla="*/ 4030133 w 4030133"/>
              <a:gd name="connsiteY2" fmla="*/ 0 h 668867"/>
              <a:gd name="connsiteX3" fmla="*/ 4017433 w 4030133"/>
              <a:gd name="connsiteY3" fmla="*/ 651934 h 668867"/>
              <a:gd name="connsiteX4" fmla="*/ 0 w 4030133"/>
              <a:gd name="connsiteY4" fmla="*/ 668867 h 668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0133" h="668867">
                <a:moveTo>
                  <a:pt x="0" y="605367"/>
                </a:moveTo>
                <a:cubicBezTo>
                  <a:pt x="1353256" y="548922"/>
                  <a:pt x="1546577" y="496712"/>
                  <a:pt x="2307167" y="385234"/>
                </a:cubicBezTo>
                <a:lnTo>
                  <a:pt x="4030133" y="0"/>
                </a:lnTo>
                <a:lnTo>
                  <a:pt x="4017433" y="651934"/>
                </a:lnTo>
                <a:lnTo>
                  <a:pt x="0" y="668867"/>
                </a:lnTo>
              </a:path>
            </a:pathLst>
          </a:custGeom>
          <a:solidFill>
            <a:srgbClr val="CC3399">
              <a:lumMod val="20000"/>
              <a:lumOff val="80000"/>
            </a:srgbClr>
          </a:solidFill>
        </p:spPr>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97" charset="0"/>
              <a:ea typeface="ＭＳ Ｐゴシック" pitchFamily="-97" charset="-128"/>
            </a:endParaRPr>
          </a:p>
        </p:txBody>
      </p:sp>
      <p:cxnSp>
        <p:nvCxnSpPr>
          <p:cNvPr id="186" name="Straight Connector 81"/>
          <p:cNvCxnSpPr/>
          <p:nvPr/>
        </p:nvCxnSpPr>
        <p:spPr bwMode="auto">
          <a:xfrm>
            <a:off x="637998" y="3727564"/>
            <a:ext cx="5063706" cy="0"/>
          </a:xfrm>
          <a:prstGeom prst="line">
            <a:avLst/>
          </a:prstGeom>
          <a:solidFill>
            <a:srgbClr val="E2E2E2"/>
          </a:solidFill>
          <a:ln w="28575" cap="flat" cmpd="sng" algn="ctr">
            <a:solidFill>
              <a:srgbClr val="808080"/>
            </a:solidFill>
            <a:prstDash val="solid"/>
            <a:round/>
            <a:headEnd type="none" w="med" len="med"/>
            <a:tailEnd type="none"/>
          </a:ln>
          <a:effectLst/>
        </p:spPr>
      </p:cxnSp>
      <p:sp>
        <p:nvSpPr>
          <p:cNvPr id="187" name="Freeform 82"/>
          <p:cNvSpPr/>
          <p:nvPr/>
        </p:nvSpPr>
        <p:spPr>
          <a:xfrm>
            <a:off x="5711054" y="1562340"/>
            <a:ext cx="2804334" cy="2165779"/>
          </a:xfrm>
          <a:custGeom>
            <a:avLst/>
            <a:gdLst>
              <a:gd name="connsiteX0" fmla="*/ 619 w 2243091"/>
              <a:gd name="connsiteY0" fmla="*/ 2311629 h 2370561"/>
              <a:gd name="connsiteX1" fmla="*/ 367750 w 2243091"/>
              <a:gd name="connsiteY1" fmla="*/ 2073522 h 2370561"/>
              <a:gd name="connsiteX2" fmla="*/ 2243091 w 2243091"/>
              <a:gd name="connsiteY2" fmla="*/ 0 h 2370561"/>
              <a:gd name="connsiteX0" fmla="*/ 0 w 2242472"/>
              <a:gd name="connsiteY0" fmla="*/ 2311629 h 2363101"/>
              <a:gd name="connsiteX1" fmla="*/ 367131 w 2242472"/>
              <a:gd name="connsiteY1" fmla="*/ 2073522 h 2363101"/>
              <a:gd name="connsiteX2" fmla="*/ 2242472 w 2242472"/>
              <a:gd name="connsiteY2" fmla="*/ 0 h 2363101"/>
              <a:gd name="connsiteX0" fmla="*/ 0 w 2225539"/>
              <a:gd name="connsiteY0" fmla="*/ 2367914 h 2404299"/>
              <a:gd name="connsiteX1" fmla="*/ 350198 w 2225539"/>
              <a:gd name="connsiteY1" fmla="*/ 2073522 h 2404299"/>
              <a:gd name="connsiteX2" fmla="*/ 2225539 w 2225539"/>
              <a:gd name="connsiteY2" fmla="*/ 0 h 2404299"/>
              <a:gd name="connsiteX0" fmla="*/ 0 w 2225539"/>
              <a:gd name="connsiteY0" fmla="*/ 2367914 h 2367914"/>
              <a:gd name="connsiteX1" fmla="*/ 350198 w 2225539"/>
              <a:gd name="connsiteY1" fmla="*/ 2073522 h 2367914"/>
              <a:gd name="connsiteX2" fmla="*/ 2225539 w 2225539"/>
              <a:gd name="connsiteY2" fmla="*/ 0 h 2367914"/>
              <a:gd name="connsiteX0" fmla="*/ 0 w 2225539"/>
              <a:gd name="connsiteY0" fmla="*/ 2367914 h 2367914"/>
              <a:gd name="connsiteX1" fmla="*/ 396765 w 2225539"/>
              <a:gd name="connsiteY1" fmla="*/ 2086511 h 2367914"/>
              <a:gd name="connsiteX2" fmla="*/ 2225539 w 2225539"/>
              <a:gd name="connsiteY2" fmla="*/ 0 h 2367914"/>
              <a:gd name="connsiteX0" fmla="*/ 0 w 2225539"/>
              <a:gd name="connsiteY0" fmla="*/ 2367914 h 2367914"/>
              <a:gd name="connsiteX1" fmla="*/ 396765 w 2225539"/>
              <a:gd name="connsiteY1" fmla="*/ 2086511 h 2367914"/>
              <a:gd name="connsiteX2" fmla="*/ 2225539 w 2225539"/>
              <a:gd name="connsiteY2" fmla="*/ 0 h 2367914"/>
              <a:gd name="connsiteX0" fmla="*/ 0 w 2225539"/>
              <a:gd name="connsiteY0" fmla="*/ 2367914 h 2367914"/>
              <a:gd name="connsiteX1" fmla="*/ 396765 w 2225539"/>
              <a:gd name="connsiteY1" fmla="*/ 2086511 h 2367914"/>
              <a:gd name="connsiteX2" fmla="*/ 2225539 w 2225539"/>
              <a:gd name="connsiteY2" fmla="*/ 0 h 2367914"/>
              <a:gd name="connsiteX0" fmla="*/ 0 w 2225539"/>
              <a:gd name="connsiteY0" fmla="*/ 2367914 h 2367914"/>
              <a:gd name="connsiteX1" fmla="*/ 396765 w 2225539"/>
              <a:gd name="connsiteY1" fmla="*/ 2086511 h 2367914"/>
              <a:gd name="connsiteX2" fmla="*/ 2225539 w 2225539"/>
              <a:gd name="connsiteY2" fmla="*/ 0 h 2367914"/>
              <a:gd name="connsiteX0" fmla="*/ 0 w 2225539"/>
              <a:gd name="connsiteY0" fmla="*/ 2367914 h 2367914"/>
              <a:gd name="connsiteX1" fmla="*/ 396765 w 2225539"/>
              <a:gd name="connsiteY1" fmla="*/ 2086511 h 2367914"/>
              <a:gd name="connsiteX2" fmla="*/ 2225539 w 2225539"/>
              <a:gd name="connsiteY2" fmla="*/ 0 h 2367914"/>
              <a:gd name="connsiteX0" fmla="*/ 0 w 2225539"/>
              <a:gd name="connsiteY0" fmla="*/ 2367914 h 2367914"/>
              <a:gd name="connsiteX1" fmla="*/ 396765 w 2225539"/>
              <a:gd name="connsiteY1" fmla="*/ 2086511 h 2367914"/>
              <a:gd name="connsiteX2" fmla="*/ 2225539 w 2225539"/>
              <a:gd name="connsiteY2" fmla="*/ 0 h 2367914"/>
              <a:gd name="connsiteX0" fmla="*/ 0 w 2225539"/>
              <a:gd name="connsiteY0" fmla="*/ 2367914 h 2367914"/>
              <a:gd name="connsiteX1" fmla="*/ 396765 w 2225539"/>
              <a:gd name="connsiteY1" fmla="*/ 2086511 h 2367914"/>
              <a:gd name="connsiteX2" fmla="*/ 2225539 w 2225539"/>
              <a:gd name="connsiteY2" fmla="*/ 0 h 2367914"/>
              <a:gd name="connsiteX0" fmla="*/ 0 w 2225539"/>
              <a:gd name="connsiteY0" fmla="*/ 2367914 h 2367914"/>
              <a:gd name="connsiteX1" fmla="*/ 396765 w 2225539"/>
              <a:gd name="connsiteY1" fmla="*/ 2086511 h 2367914"/>
              <a:gd name="connsiteX2" fmla="*/ 2225539 w 2225539"/>
              <a:gd name="connsiteY2" fmla="*/ 0 h 2367914"/>
              <a:gd name="connsiteX0" fmla="*/ 0 w 2225539"/>
              <a:gd name="connsiteY0" fmla="*/ 2367914 h 2367914"/>
              <a:gd name="connsiteX1" fmla="*/ 396765 w 2225539"/>
              <a:gd name="connsiteY1" fmla="*/ 2086511 h 2367914"/>
              <a:gd name="connsiteX2" fmla="*/ 2225539 w 2225539"/>
              <a:gd name="connsiteY2" fmla="*/ 0 h 2367914"/>
              <a:gd name="connsiteX0" fmla="*/ 0 w 2225539"/>
              <a:gd name="connsiteY0" fmla="*/ 2367914 h 2367914"/>
              <a:gd name="connsiteX1" fmla="*/ 396765 w 2225539"/>
              <a:gd name="connsiteY1" fmla="*/ 2086511 h 2367914"/>
              <a:gd name="connsiteX2" fmla="*/ 2225539 w 2225539"/>
              <a:gd name="connsiteY2" fmla="*/ 0 h 2367914"/>
              <a:gd name="connsiteX0" fmla="*/ 0 w 2225539"/>
              <a:gd name="connsiteY0" fmla="*/ 2367914 h 2367914"/>
              <a:gd name="connsiteX1" fmla="*/ 396765 w 2225539"/>
              <a:gd name="connsiteY1" fmla="*/ 2086511 h 2367914"/>
              <a:gd name="connsiteX2" fmla="*/ 2225539 w 2225539"/>
              <a:gd name="connsiteY2" fmla="*/ 0 h 2367914"/>
              <a:gd name="connsiteX0" fmla="*/ 0 w 2225539"/>
              <a:gd name="connsiteY0" fmla="*/ 2367914 h 2367914"/>
              <a:gd name="connsiteX1" fmla="*/ 396765 w 2225539"/>
              <a:gd name="connsiteY1" fmla="*/ 2086511 h 2367914"/>
              <a:gd name="connsiteX2" fmla="*/ 2225539 w 2225539"/>
              <a:gd name="connsiteY2" fmla="*/ 0 h 2367914"/>
              <a:gd name="connsiteX0" fmla="*/ 0 w 2225539"/>
              <a:gd name="connsiteY0" fmla="*/ 2367914 h 2367914"/>
              <a:gd name="connsiteX1" fmla="*/ 396765 w 2225539"/>
              <a:gd name="connsiteY1" fmla="*/ 2086511 h 2367914"/>
              <a:gd name="connsiteX2" fmla="*/ 2225539 w 2225539"/>
              <a:gd name="connsiteY2" fmla="*/ 0 h 2367914"/>
              <a:gd name="connsiteX0" fmla="*/ 0 w 2225539"/>
              <a:gd name="connsiteY0" fmla="*/ 2367914 h 2367914"/>
              <a:gd name="connsiteX1" fmla="*/ 396765 w 2225539"/>
              <a:gd name="connsiteY1" fmla="*/ 2086511 h 2367914"/>
              <a:gd name="connsiteX2" fmla="*/ 2225539 w 2225539"/>
              <a:gd name="connsiteY2" fmla="*/ 0 h 2367914"/>
              <a:gd name="connsiteX0" fmla="*/ 0 w 2225539"/>
              <a:gd name="connsiteY0" fmla="*/ 2367914 h 2367914"/>
              <a:gd name="connsiteX1" fmla="*/ 396765 w 2225539"/>
              <a:gd name="connsiteY1" fmla="*/ 2086511 h 2367914"/>
              <a:gd name="connsiteX2" fmla="*/ 2225539 w 2225539"/>
              <a:gd name="connsiteY2" fmla="*/ 0 h 2367914"/>
              <a:gd name="connsiteX0" fmla="*/ 0 w 2225539"/>
              <a:gd name="connsiteY0" fmla="*/ 2367914 h 2367914"/>
              <a:gd name="connsiteX1" fmla="*/ 396765 w 2225539"/>
              <a:gd name="connsiteY1" fmla="*/ 2086511 h 2367914"/>
              <a:gd name="connsiteX2" fmla="*/ 2225539 w 2225539"/>
              <a:gd name="connsiteY2" fmla="*/ 0 h 2367914"/>
            </a:gdLst>
            <a:ahLst/>
            <a:cxnLst>
              <a:cxn ang="0">
                <a:pos x="connsiteX0" y="connsiteY0"/>
              </a:cxn>
              <a:cxn ang="0">
                <a:pos x="connsiteX1" y="connsiteY1"/>
              </a:cxn>
              <a:cxn ang="0">
                <a:pos x="connsiteX2" y="connsiteY2"/>
              </a:cxn>
            </a:cxnLst>
            <a:rect l="l" t="t" r="r" b="b"/>
            <a:pathLst>
              <a:path w="2225539" h="2367914">
                <a:moveTo>
                  <a:pt x="0" y="2367914"/>
                </a:moveTo>
                <a:cubicBezTo>
                  <a:pt x="161793" y="2346246"/>
                  <a:pt x="214225" y="2294993"/>
                  <a:pt x="396765" y="2086511"/>
                </a:cubicBezTo>
                <a:lnTo>
                  <a:pt x="2225539" y="0"/>
                </a:lnTo>
              </a:path>
            </a:pathLst>
          </a:custGeom>
          <a:ln w="28575" cmpd="sng">
            <a:solidFill>
              <a:srgbClr val="000000"/>
            </a:solidFill>
          </a:ln>
        </p:spPr>
        <p:txBody>
          <a:bodyPr rtlCol="0" anchor="ctr"/>
          <a:lstStyle/>
          <a:p>
            <a:pPr algn="l" defTabSz="457200"/>
            <a:endParaRPr lang="en-US" sz="1800" b="0">
              <a:solidFill>
                <a:srgbClr val="000000"/>
              </a:solidFill>
              <a:latin typeface="Arial" pitchFamily="-97" charset="0"/>
              <a:ea typeface="ＭＳ Ｐゴシック" pitchFamily="-97" charset="-128"/>
            </a:endParaRPr>
          </a:p>
        </p:txBody>
      </p:sp>
      <p:sp>
        <p:nvSpPr>
          <p:cNvPr id="188" name="Freeform 83"/>
          <p:cNvSpPr/>
          <p:nvPr/>
        </p:nvSpPr>
        <p:spPr>
          <a:xfrm>
            <a:off x="649448" y="3096083"/>
            <a:ext cx="5072913" cy="582016"/>
          </a:xfrm>
          <a:custGeom>
            <a:avLst/>
            <a:gdLst>
              <a:gd name="connsiteX0" fmla="*/ 0 w 4025900"/>
              <a:gd name="connsiteY0" fmla="*/ 615950 h 615950"/>
              <a:gd name="connsiteX1" fmla="*/ 2000250 w 4025900"/>
              <a:gd name="connsiteY1" fmla="*/ 431800 h 615950"/>
              <a:gd name="connsiteX2" fmla="*/ 4025900 w 4025900"/>
              <a:gd name="connsiteY2" fmla="*/ 0 h 615950"/>
            </a:gdLst>
            <a:ahLst/>
            <a:cxnLst>
              <a:cxn ang="0">
                <a:pos x="connsiteX0" y="connsiteY0"/>
              </a:cxn>
              <a:cxn ang="0">
                <a:pos x="connsiteX1" y="connsiteY1"/>
              </a:cxn>
              <a:cxn ang="0">
                <a:pos x="connsiteX2" y="connsiteY2"/>
              </a:cxn>
            </a:cxnLst>
            <a:rect l="l" t="t" r="r" b="b"/>
            <a:pathLst>
              <a:path w="4025900" h="615950">
                <a:moveTo>
                  <a:pt x="0" y="615950"/>
                </a:moveTo>
                <a:cubicBezTo>
                  <a:pt x="664633" y="575204"/>
                  <a:pt x="1329267" y="534458"/>
                  <a:pt x="2000250" y="431800"/>
                </a:cubicBezTo>
                <a:cubicBezTo>
                  <a:pt x="2671233" y="329142"/>
                  <a:pt x="4025900" y="0"/>
                  <a:pt x="4025900" y="0"/>
                </a:cubicBezTo>
              </a:path>
            </a:pathLst>
          </a:custGeom>
          <a:ln w="28575" cmpd="sng">
            <a:solidFill>
              <a:srgbClr val="000000"/>
            </a:solidFill>
          </a:ln>
        </p:spPr>
        <p:txBody>
          <a:bodyPr rtlCol="0" anchor="ctr"/>
          <a:lstStyle/>
          <a:p>
            <a:pPr algn="l" defTabSz="457200"/>
            <a:endParaRPr lang="en-US" sz="1800" b="0">
              <a:solidFill>
                <a:srgbClr val="000000"/>
              </a:solidFill>
              <a:latin typeface="Arial" pitchFamily="-97" charset="0"/>
              <a:ea typeface="ＭＳ Ｐゴシック" pitchFamily="-97" charset="-128"/>
            </a:endParaRPr>
          </a:p>
        </p:txBody>
      </p:sp>
      <p:sp>
        <p:nvSpPr>
          <p:cNvPr id="189" name="Freeform 84"/>
          <p:cNvSpPr/>
          <p:nvPr/>
        </p:nvSpPr>
        <p:spPr>
          <a:xfrm>
            <a:off x="649448" y="3726101"/>
            <a:ext cx="5072913" cy="228006"/>
          </a:xfrm>
          <a:custGeom>
            <a:avLst/>
            <a:gdLst>
              <a:gd name="connsiteX0" fmla="*/ 0 w 4025900"/>
              <a:gd name="connsiteY0" fmla="*/ 12700 h 241300"/>
              <a:gd name="connsiteX1" fmla="*/ 2012950 w 4025900"/>
              <a:gd name="connsiteY1" fmla="*/ 25400 h 241300"/>
              <a:gd name="connsiteX2" fmla="*/ 4025900 w 4025900"/>
              <a:gd name="connsiteY2" fmla="*/ 241300 h 241300"/>
            </a:gdLst>
            <a:ahLst/>
            <a:cxnLst>
              <a:cxn ang="0">
                <a:pos x="connsiteX0" y="connsiteY0"/>
              </a:cxn>
              <a:cxn ang="0">
                <a:pos x="connsiteX1" y="connsiteY1"/>
              </a:cxn>
              <a:cxn ang="0">
                <a:pos x="connsiteX2" y="connsiteY2"/>
              </a:cxn>
            </a:cxnLst>
            <a:rect l="l" t="t" r="r" b="b"/>
            <a:pathLst>
              <a:path w="4025900" h="241300">
                <a:moveTo>
                  <a:pt x="0" y="12700"/>
                </a:moveTo>
                <a:cubicBezTo>
                  <a:pt x="670983" y="0"/>
                  <a:pt x="1341967" y="-12700"/>
                  <a:pt x="2012950" y="25400"/>
                </a:cubicBezTo>
                <a:cubicBezTo>
                  <a:pt x="2683933" y="63500"/>
                  <a:pt x="3354916" y="152400"/>
                  <a:pt x="4025900" y="241300"/>
                </a:cubicBezTo>
              </a:path>
            </a:pathLst>
          </a:custGeom>
          <a:ln w="28575" cmpd="sng">
            <a:solidFill>
              <a:srgbClr val="000000"/>
            </a:solidFill>
          </a:ln>
        </p:spPr>
        <p:txBody>
          <a:bodyPr rtlCol="0" anchor="ctr"/>
          <a:lstStyle/>
          <a:p>
            <a:pPr algn="l" defTabSz="457200"/>
            <a:endParaRPr lang="en-US" sz="1800" b="0">
              <a:solidFill>
                <a:srgbClr val="000000"/>
              </a:solidFill>
              <a:latin typeface="Arial" pitchFamily="-97" charset="0"/>
              <a:ea typeface="ＭＳ Ｐゴシック" pitchFamily="-97" charset="-128"/>
            </a:endParaRPr>
          </a:p>
        </p:txBody>
      </p:sp>
      <p:sp>
        <p:nvSpPr>
          <p:cNvPr id="190" name="Freeform 85"/>
          <p:cNvSpPr/>
          <p:nvPr/>
        </p:nvSpPr>
        <p:spPr>
          <a:xfrm>
            <a:off x="5714383" y="3954158"/>
            <a:ext cx="2872516" cy="2232059"/>
          </a:xfrm>
          <a:custGeom>
            <a:avLst/>
            <a:gdLst>
              <a:gd name="connsiteX0" fmla="*/ 72313 w 2301163"/>
              <a:gd name="connsiteY0" fmla="*/ 171184 h 2495284"/>
              <a:gd name="connsiteX1" fmla="*/ 275513 w 2301163"/>
              <a:gd name="connsiteY1" fmla="*/ 241034 h 2495284"/>
              <a:gd name="connsiteX2" fmla="*/ 2301163 w 2301163"/>
              <a:gd name="connsiteY2" fmla="*/ 2495284 h 2495284"/>
              <a:gd name="connsiteX0" fmla="*/ 0 w 2228850"/>
              <a:gd name="connsiteY0" fmla="*/ 108779 h 2432879"/>
              <a:gd name="connsiteX1" fmla="*/ 203200 w 2228850"/>
              <a:gd name="connsiteY1" fmla="*/ 178629 h 2432879"/>
              <a:gd name="connsiteX2" fmla="*/ 2228850 w 2228850"/>
              <a:gd name="connsiteY2" fmla="*/ 2432879 h 2432879"/>
              <a:gd name="connsiteX0" fmla="*/ 0 w 2228850"/>
              <a:gd name="connsiteY0" fmla="*/ 0 h 2324100"/>
              <a:gd name="connsiteX1" fmla="*/ 203200 w 2228850"/>
              <a:gd name="connsiteY1" fmla="*/ 69850 h 2324100"/>
              <a:gd name="connsiteX2" fmla="*/ 2228850 w 2228850"/>
              <a:gd name="connsiteY2" fmla="*/ 2324100 h 2324100"/>
              <a:gd name="connsiteX0" fmla="*/ 0 w 2228850"/>
              <a:gd name="connsiteY0" fmla="*/ 0 h 2324100"/>
              <a:gd name="connsiteX1" fmla="*/ 203200 w 2228850"/>
              <a:gd name="connsiteY1" fmla="*/ 69850 h 2324100"/>
              <a:gd name="connsiteX2" fmla="*/ 2228850 w 2228850"/>
              <a:gd name="connsiteY2" fmla="*/ 2324100 h 2324100"/>
              <a:gd name="connsiteX0" fmla="*/ 0 w 2228850"/>
              <a:gd name="connsiteY0" fmla="*/ 0 h 2324100"/>
              <a:gd name="connsiteX1" fmla="*/ 203200 w 2228850"/>
              <a:gd name="connsiteY1" fmla="*/ 85725 h 2324100"/>
              <a:gd name="connsiteX2" fmla="*/ 2228850 w 2228850"/>
              <a:gd name="connsiteY2" fmla="*/ 2324100 h 2324100"/>
            </a:gdLst>
            <a:ahLst/>
            <a:cxnLst>
              <a:cxn ang="0">
                <a:pos x="connsiteX0" y="connsiteY0"/>
              </a:cxn>
              <a:cxn ang="0">
                <a:pos x="connsiteX1" y="connsiteY1"/>
              </a:cxn>
              <a:cxn ang="0">
                <a:pos x="connsiteX2" y="connsiteY2"/>
              </a:cxn>
            </a:cxnLst>
            <a:rect l="l" t="t" r="r" b="b"/>
            <a:pathLst>
              <a:path w="2228850" h="2324100">
                <a:moveTo>
                  <a:pt x="0" y="0"/>
                </a:moveTo>
                <a:cubicBezTo>
                  <a:pt x="128587" y="28575"/>
                  <a:pt x="161925" y="50800"/>
                  <a:pt x="203200" y="85725"/>
                </a:cubicBezTo>
                <a:cubicBezTo>
                  <a:pt x="244475" y="120650"/>
                  <a:pt x="2228850" y="2324100"/>
                  <a:pt x="2228850" y="2324100"/>
                </a:cubicBezTo>
              </a:path>
            </a:pathLst>
          </a:custGeom>
          <a:ln w="28575" cmpd="sng">
            <a:solidFill>
              <a:srgbClr val="000000"/>
            </a:solidFill>
          </a:ln>
        </p:spPr>
        <p:txBody>
          <a:bodyPr rtlCol="0" anchor="ctr"/>
          <a:lstStyle/>
          <a:p>
            <a:pPr algn="l" defTabSz="457200"/>
            <a:endParaRPr lang="en-US" sz="1800" b="0">
              <a:solidFill>
                <a:srgbClr val="000000"/>
              </a:solidFill>
              <a:latin typeface="Arial" pitchFamily="-97" charset="0"/>
              <a:ea typeface="ＭＳ Ｐゴシック" pitchFamily="-97" charset="-128"/>
            </a:endParaRPr>
          </a:p>
        </p:txBody>
      </p:sp>
      <p:sp>
        <p:nvSpPr>
          <p:cNvPr id="191" name="Freeform 86"/>
          <p:cNvSpPr/>
          <p:nvPr/>
        </p:nvSpPr>
        <p:spPr>
          <a:xfrm>
            <a:off x="5710361" y="1239033"/>
            <a:ext cx="2839932" cy="1860050"/>
          </a:xfrm>
          <a:custGeom>
            <a:avLst/>
            <a:gdLst>
              <a:gd name="connsiteX0" fmla="*/ 43407 w 2272257"/>
              <a:gd name="connsiteY0" fmla="*/ 1968500 h 2065888"/>
              <a:gd name="connsiteX1" fmla="*/ 297407 w 2272257"/>
              <a:gd name="connsiteY1" fmla="*/ 1841500 h 2065888"/>
              <a:gd name="connsiteX2" fmla="*/ 2272257 w 2272257"/>
              <a:gd name="connsiteY2" fmla="*/ 0 h 2065888"/>
              <a:gd name="connsiteX0" fmla="*/ 0 w 2228850"/>
              <a:gd name="connsiteY0" fmla="*/ 1968500 h 2018899"/>
              <a:gd name="connsiteX1" fmla="*/ 254000 w 2228850"/>
              <a:gd name="connsiteY1" fmla="*/ 1841500 h 2018899"/>
              <a:gd name="connsiteX2" fmla="*/ 2228850 w 2228850"/>
              <a:gd name="connsiteY2" fmla="*/ 0 h 2018899"/>
              <a:gd name="connsiteX0" fmla="*/ 0 w 2228850"/>
              <a:gd name="connsiteY0" fmla="*/ 1968500 h 1968500"/>
              <a:gd name="connsiteX1" fmla="*/ 254000 w 2228850"/>
              <a:gd name="connsiteY1" fmla="*/ 1841500 h 1968500"/>
              <a:gd name="connsiteX2" fmla="*/ 2228850 w 2228850"/>
              <a:gd name="connsiteY2" fmla="*/ 0 h 1968500"/>
            </a:gdLst>
            <a:ahLst/>
            <a:cxnLst>
              <a:cxn ang="0">
                <a:pos x="connsiteX0" y="connsiteY0"/>
              </a:cxn>
              <a:cxn ang="0">
                <a:pos x="connsiteX1" y="connsiteY1"/>
              </a:cxn>
              <a:cxn ang="0">
                <a:pos x="connsiteX2" y="connsiteY2"/>
              </a:cxn>
            </a:cxnLst>
            <a:rect l="l" t="t" r="r" b="b"/>
            <a:pathLst>
              <a:path w="2228850" h="1968500">
                <a:moveTo>
                  <a:pt x="0" y="1968500"/>
                </a:moveTo>
                <a:cubicBezTo>
                  <a:pt x="125412" y="1935691"/>
                  <a:pt x="165100" y="1915583"/>
                  <a:pt x="254000" y="1841500"/>
                </a:cubicBezTo>
                <a:cubicBezTo>
                  <a:pt x="342900" y="1767417"/>
                  <a:pt x="2228850" y="0"/>
                  <a:pt x="2228850" y="0"/>
                </a:cubicBezTo>
              </a:path>
            </a:pathLst>
          </a:custGeom>
          <a:ln w="28575" cmpd="sng">
            <a:solidFill>
              <a:srgbClr val="000000"/>
            </a:solidFill>
          </a:ln>
        </p:spPr>
        <p:txBody>
          <a:bodyPr rtlCol="0" anchor="ctr"/>
          <a:lstStyle/>
          <a:p>
            <a:pPr algn="l" defTabSz="457200"/>
            <a:endParaRPr lang="en-US" sz="1800" b="0">
              <a:solidFill>
                <a:srgbClr val="000000"/>
              </a:solidFill>
              <a:latin typeface="Arial" pitchFamily="-97" charset="0"/>
              <a:ea typeface="ＭＳ Ｐゴシック" pitchFamily="-97" charset="-128"/>
            </a:endParaRPr>
          </a:p>
        </p:txBody>
      </p:sp>
      <p:sp>
        <p:nvSpPr>
          <p:cNvPr id="192" name="Freeform 88"/>
          <p:cNvSpPr/>
          <p:nvPr/>
        </p:nvSpPr>
        <p:spPr>
          <a:xfrm>
            <a:off x="660131" y="3734496"/>
            <a:ext cx="5051575" cy="161608"/>
          </a:xfrm>
          <a:custGeom>
            <a:avLst/>
            <a:gdLst>
              <a:gd name="connsiteX0" fmla="*/ 0 w 4008966"/>
              <a:gd name="connsiteY0" fmla="*/ 0 h 169334"/>
              <a:gd name="connsiteX1" fmla="*/ 4008966 w 4008966"/>
              <a:gd name="connsiteY1" fmla="*/ 169334 h 169334"/>
              <a:gd name="connsiteX0" fmla="*/ 0 w 4008966"/>
              <a:gd name="connsiteY0" fmla="*/ 31173 h 200507"/>
              <a:gd name="connsiteX1" fmla="*/ 4008966 w 4008966"/>
              <a:gd name="connsiteY1" fmla="*/ 200507 h 200507"/>
              <a:gd name="connsiteX0" fmla="*/ 0 w 4008966"/>
              <a:gd name="connsiteY0" fmla="*/ 41006 h 210340"/>
              <a:gd name="connsiteX1" fmla="*/ 4008966 w 4008966"/>
              <a:gd name="connsiteY1" fmla="*/ 210340 h 210340"/>
              <a:gd name="connsiteX0" fmla="*/ 0 w 4008966"/>
              <a:gd name="connsiteY0" fmla="*/ 0 h 169334"/>
              <a:gd name="connsiteX1" fmla="*/ 4008966 w 4008966"/>
              <a:gd name="connsiteY1" fmla="*/ 169334 h 169334"/>
              <a:gd name="connsiteX0" fmla="*/ 0 w 4008966"/>
              <a:gd name="connsiteY0" fmla="*/ 0 h 169334"/>
              <a:gd name="connsiteX1" fmla="*/ 4008966 w 4008966"/>
              <a:gd name="connsiteY1" fmla="*/ 169334 h 169334"/>
              <a:gd name="connsiteX0" fmla="*/ 0 w 4008966"/>
              <a:gd name="connsiteY0" fmla="*/ 0 h 169334"/>
              <a:gd name="connsiteX1" fmla="*/ 4008966 w 4008966"/>
              <a:gd name="connsiteY1" fmla="*/ 169334 h 169334"/>
              <a:gd name="connsiteX0" fmla="*/ 0 w 4008966"/>
              <a:gd name="connsiteY0" fmla="*/ 720 h 170054"/>
              <a:gd name="connsiteX1" fmla="*/ 4008966 w 4008966"/>
              <a:gd name="connsiteY1" fmla="*/ 170054 h 170054"/>
              <a:gd name="connsiteX0" fmla="*/ 0 w 4008966"/>
              <a:gd name="connsiteY0" fmla="*/ 1697 h 171031"/>
              <a:gd name="connsiteX1" fmla="*/ 4008966 w 4008966"/>
              <a:gd name="connsiteY1" fmla="*/ 171031 h 171031"/>
            </a:gdLst>
            <a:ahLst/>
            <a:cxnLst>
              <a:cxn ang="0">
                <a:pos x="connsiteX0" y="connsiteY0"/>
              </a:cxn>
              <a:cxn ang="0">
                <a:pos x="connsiteX1" y="connsiteY1"/>
              </a:cxn>
            </a:cxnLst>
            <a:rect l="l" t="t" r="r" b="b"/>
            <a:pathLst>
              <a:path w="4008966" h="171031">
                <a:moveTo>
                  <a:pt x="0" y="1697"/>
                </a:moveTo>
                <a:cubicBezTo>
                  <a:pt x="1531056" y="-9591"/>
                  <a:pt x="2685344" y="34153"/>
                  <a:pt x="4008966" y="171031"/>
                </a:cubicBezTo>
              </a:path>
            </a:pathLst>
          </a:custGeom>
          <a:ln>
            <a:solidFill>
              <a:srgbClr val="000000"/>
            </a:solidFill>
          </a:ln>
        </p:spPr>
        <p:txBody>
          <a:bodyPr rtlCol="0" anchor="ctr"/>
          <a:lstStyle/>
          <a:p>
            <a:pPr algn="l" defTabSz="457200"/>
            <a:endParaRPr lang="en-US" sz="1800" b="0">
              <a:solidFill>
                <a:srgbClr val="000000"/>
              </a:solidFill>
              <a:latin typeface="Arial" pitchFamily="-97" charset="0"/>
              <a:ea typeface="ＭＳ Ｐゴシック" pitchFamily="-97" charset="-128"/>
            </a:endParaRPr>
          </a:p>
        </p:txBody>
      </p:sp>
      <p:sp>
        <p:nvSpPr>
          <p:cNvPr id="193" name="Freeform 89"/>
          <p:cNvSpPr/>
          <p:nvPr/>
        </p:nvSpPr>
        <p:spPr>
          <a:xfrm>
            <a:off x="649483" y="3712106"/>
            <a:ext cx="5062245" cy="104003"/>
          </a:xfrm>
          <a:custGeom>
            <a:avLst/>
            <a:gdLst>
              <a:gd name="connsiteX0" fmla="*/ 0 w 4017433"/>
              <a:gd name="connsiteY0" fmla="*/ 0 h 110067"/>
              <a:gd name="connsiteX1" fmla="*/ 2002367 w 4017433"/>
              <a:gd name="connsiteY1" fmla="*/ 16934 h 110067"/>
              <a:gd name="connsiteX2" fmla="*/ 4017433 w 4017433"/>
              <a:gd name="connsiteY2" fmla="*/ 110067 h 110067"/>
            </a:gdLst>
            <a:ahLst/>
            <a:cxnLst>
              <a:cxn ang="0">
                <a:pos x="connsiteX0" y="connsiteY0"/>
              </a:cxn>
              <a:cxn ang="0">
                <a:pos x="connsiteX1" y="connsiteY1"/>
              </a:cxn>
              <a:cxn ang="0">
                <a:pos x="connsiteX2" y="connsiteY2"/>
              </a:cxn>
            </a:cxnLst>
            <a:rect l="l" t="t" r="r" b="b"/>
            <a:pathLst>
              <a:path w="4017433" h="110067">
                <a:moveTo>
                  <a:pt x="0" y="0"/>
                </a:moveTo>
                <a:lnTo>
                  <a:pt x="2002367" y="16934"/>
                </a:lnTo>
                <a:cubicBezTo>
                  <a:pt x="2671939" y="35279"/>
                  <a:pt x="4017433" y="110067"/>
                  <a:pt x="4017433" y="110067"/>
                </a:cubicBezTo>
              </a:path>
            </a:pathLst>
          </a:custGeom>
          <a:ln>
            <a:solidFill>
              <a:srgbClr val="000000"/>
            </a:solidFill>
          </a:ln>
        </p:spPr>
        <p:txBody>
          <a:bodyPr rtlCol="0" anchor="ctr"/>
          <a:lstStyle/>
          <a:p>
            <a:pPr algn="l" defTabSz="457200"/>
            <a:endParaRPr lang="en-US" sz="1800" b="0">
              <a:solidFill>
                <a:srgbClr val="000000"/>
              </a:solidFill>
              <a:latin typeface="Arial" pitchFamily="-97" charset="0"/>
              <a:ea typeface="ＭＳ Ｐゴシック" pitchFamily="-97" charset="-128"/>
            </a:endParaRPr>
          </a:p>
        </p:txBody>
      </p:sp>
      <p:sp>
        <p:nvSpPr>
          <p:cNvPr id="194" name="Freeform 90"/>
          <p:cNvSpPr/>
          <p:nvPr/>
        </p:nvSpPr>
        <p:spPr>
          <a:xfrm>
            <a:off x="5727714" y="3896106"/>
            <a:ext cx="2795170" cy="212005"/>
          </a:xfrm>
          <a:custGeom>
            <a:avLst/>
            <a:gdLst>
              <a:gd name="connsiteX0" fmla="*/ 0 w 2218267"/>
              <a:gd name="connsiteY0" fmla="*/ 0 h 224366"/>
              <a:gd name="connsiteX1" fmla="*/ 2218267 w 2218267"/>
              <a:gd name="connsiteY1" fmla="*/ 224366 h 224366"/>
            </a:gdLst>
            <a:ahLst/>
            <a:cxnLst>
              <a:cxn ang="0">
                <a:pos x="connsiteX0" y="connsiteY0"/>
              </a:cxn>
              <a:cxn ang="0">
                <a:pos x="connsiteX1" y="connsiteY1"/>
              </a:cxn>
            </a:cxnLst>
            <a:rect l="l" t="t" r="r" b="b"/>
            <a:pathLst>
              <a:path w="2218267" h="224366">
                <a:moveTo>
                  <a:pt x="0" y="0"/>
                </a:moveTo>
                <a:lnTo>
                  <a:pt x="2218267" y="224366"/>
                </a:lnTo>
              </a:path>
            </a:pathLst>
          </a:custGeom>
          <a:ln>
            <a:solidFill>
              <a:srgbClr val="000000"/>
            </a:solidFill>
          </a:ln>
        </p:spPr>
        <p:txBody>
          <a:bodyPr rtlCol="0" anchor="ctr"/>
          <a:lstStyle/>
          <a:p>
            <a:pPr algn="l" defTabSz="457200"/>
            <a:endParaRPr lang="en-US" sz="1800" b="0">
              <a:solidFill>
                <a:srgbClr val="000000"/>
              </a:solidFill>
              <a:latin typeface="Arial" pitchFamily="-97" charset="0"/>
              <a:ea typeface="ＭＳ Ｐゴシック" pitchFamily="-97" charset="-128"/>
            </a:endParaRPr>
          </a:p>
        </p:txBody>
      </p:sp>
      <p:sp>
        <p:nvSpPr>
          <p:cNvPr id="195" name="Freeform 91"/>
          <p:cNvSpPr/>
          <p:nvPr/>
        </p:nvSpPr>
        <p:spPr>
          <a:xfrm>
            <a:off x="5717037" y="3056081"/>
            <a:ext cx="2800504" cy="840023"/>
          </a:xfrm>
          <a:custGeom>
            <a:avLst/>
            <a:gdLst>
              <a:gd name="connsiteX0" fmla="*/ 0 w 2222500"/>
              <a:gd name="connsiteY0" fmla="*/ 889000 h 901860"/>
              <a:gd name="connsiteX1" fmla="*/ 431800 w 2222500"/>
              <a:gd name="connsiteY1" fmla="*/ 778934 h 901860"/>
              <a:gd name="connsiteX2" fmla="*/ 2222500 w 2222500"/>
              <a:gd name="connsiteY2" fmla="*/ 0 h 901860"/>
              <a:gd name="connsiteX0" fmla="*/ 0 w 2222500"/>
              <a:gd name="connsiteY0" fmla="*/ 889000 h 890573"/>
              <a:gd name="connsiteX1" fmla="*/ 431800 w 2222500"/>
              <a:gd name="connsiteY1" fmla="*/ 778934 h 890573"/>
              <a:gd name="connsiteX2" fmla="*/ 2222500 w 2222500"/>
              <a:gd name="connsiteY2" fmla="*/ 0 h 890573"/>
              <a:gd name="connsiteX0" fmla="*/ 0 w 2222500"/>
              <a:gd name="connsiteY0" fmla="*/ 889000 h 889000"/>
              <a:gd name="connsiteX1" fmla="*/ 431800 w 2222500"/>
              <a:gd name="connsiteY1" fmla="*/ 778934 h 889000"/>
              <a:gd name="connsiteX2" fmla="*/ 2222500 w 2222500"/>
              <a:gd name="connsiteY2" fmla="*/ 0 h 889000"/>
              <a:gd name="connsiteX0" fmla="*/ 0 w 2222500"/>
              <a:gd name="connsiteY0" fmla="*/ 889000 h 889000"/>
              <a:gd name="connsiteX1" fmla="*/ 431800 w 2222500"/>
              <a:gd name="connsiteY1" fmla="*/ 778934 h 889000"/>
              <a:gd name="connsiteX2" fmla="*/ 2222500 w 2222500"/>
              <a:gd name="connsiteY2" fmla="*/ 0 h 889000"/>
              <a:gd name="connsiteX0" fmla="*/ 0 w 2222500"/>
              <a:gd name="connsiteY0" fmla="*/ 889000 h 889000"/>
              <a:gd name="connsiteX1" fmla="*/ 431800 w 2222500"/>
              <a:gd name="connsiteY1" fmla="*/ 778934 h 889000"/>
              <a:gd name="connsiteX2" fmla="*/ 2222500 w 2222500"/>
              <a:gd name="connsiteY2" fmla="*/ 0 h 889000"/>
            </a:gdLst>
            <a:ahLst/>
            <a:cxnLst>
              <a:cxn ang="0">
                <a:pos x="connsiteX0" y="connsiteY0"/>
              </a:cxn>
              <a:cxn ang="0">
                <a:pos x="connsiteX1" y="connsiteY1"/>
              </a:cxn>
              <a:cxn ang="0">
                <a:pos x="connsiteX2" y="connsiteY2"/>
              </a:cxn>
            </a:cxnLst>
            <a:rect l="l" t="t" r="r" b="b"/>
            <a:pathLst>
              <a:path w="2222500" h="889000">
                <a:moveTo>
                  <a:pt x="0" y="889000"/>
                </a:moveTo>
                <a:cubicBezTo>
                  <a:pt x="229657" y="869950"/>
                  <a:pt x="239183" y="859368"/>
                  <a:pt x="431800" y="778934"/>
                </a:cubicBezTo>
                <a:cubicBezTo>
                  <a:pt x="624417" y="698500"/>
                  <a:pt x="2222500" y="0"/>
                  <a:pt x="2222500" y="0"/>
                </a:cubicBezTo>
              </a:path>
            </a:pathLst>
          </a:custGeom>
          <a:ln>
            <a:solidFill>
              <a:srgbClr val="000000"/>
            </a:solidFill>
          </a:ln>
        </p:spPr>
        <p:txBody>
          <a:bodyPr rtlCol="0" anchor="ctr"/>
          <a:lstStyle/>
          <a:p>
            <a:pPr algn="l" defTabSz="457200"/>
            <a:endParaRPr lang="en-US" sz="1800" b="0">
              <a:solidFill>
                <a:srgbClr val="000000"/>
              </a:solidFill>
              <a:latin typeface="Arial" pitchFamily="-97" charset="0"/>
              <a:ea typeface="ＭＳ Ｐゴシック" pitchFamily="-97" charset="-128"/>
            </a:endParaRPr>
          </a:p>
        </p:txBody>
      </p:sp>
      <p:sp>
        <p:nvSpPr>
          <p:cNvPr id="196" name="Freeform 92"/>
          <p:cNvSpPr/>
          <p:nvPr/>
        </p:nvSpPr>
        <p:spPr>
          <a:xfrm>
            <a:off x="5717031" y="3594767"/>
            <a:ext cx="2791613" cy="307368"/>
          </a:xfrm>
          <a:custGeom>
            <a:avLst/>
            <a:gdLst>
              <a:gd name="connsiteX0" fmla="*/ 45151 w 2267651"/>
              <a:gd name="connsiteY0" fmla="*/ 1388533 h 1478171"/>
              <a:gd name="connsiteX1" fmla="*/ 294917 w 2267651"/>
              <a:gd name="connsiteY1" fmla="*/ 1329267 h 1478171"/>
              <a:gd name="connsiteX2" fmla="*/ 2267651 w 2267651"/>
              <a:gd name="connsiteY2" fmla="*/ 0 h 1478171"/>
              <a:gd name="connsiteX0" fmla="*/ 0 w 2222500"/>
              <a:gd name="connsiteY0" fmla="*/ 1388533 h 1444551"/>
              <a:gd name="connsiteX1" fmla="*/ 249766 w 2222500"/>
              <a:gd name="connsiteY1" fmla="*/ 1329267 h 1444551"/>
              <a:gd name="connsiteX2" fmla="*/ 2222500 w 2222500"/>
              <a:gd name="connsiteY2" fmla="*/ 0 h 1444551"/>
              <a:gd name="connsiteX0" fmla="*/ 0 w 2222500"/>
              <a:gd name="connsiteY0" fmla="*/ 1388533 h 1388533"/>
              <a:gd name="connsiteX1" fmla="*/ 249766 w 2222500"/>
              <a:gd name="connsiteY1" fmla="*/ 1329267 h 1388533"/>
              <a:gd name="connsiteX2" fmla="*/ 2222500 w 2222500"/>
              <a:gd name="connsiteY2" fmla="*/ 0 h 1388533"/>
              <a:gd name="connsiteX0" fmla="*/ 0 w 2222500"/>
              <a:gd name="connsiteY0" fmla="*/ 1388533 h 1388533"/>
              <a:gd name="connsiteX1" fmla="*/ 249766 w 2222500"/>
              <a:gd name="connsiteY1" fmla="*/ 1329267 h 1388533"/>
              <a:gd name="connsiteX2" fmla="*/ 2222500 w 2222500"/>
              <a:gd name="connsiteY2" fmla="*/ 0 h 1388533"/>
              <a:gd name="connsiteX0" fmla="*/ 0 w 2215444"/>
              <a:gd name="connsiteY0" fmla="*/ 245533 h 245533"/>
              <a:gd name="connsiteX1" fmla="*/ 249766 w 2215444"/>
              <a:gd name="connsiteY1" fmla="*/ 186267 h 245533"/>
              <a:gd name="connsiteX2" fmla="*/ 2215444 w 2215444"/>
              <a:gd name="connsiteY2" fmla="*/ 0 h 245533"/>
              <a:gd name="connsiteX0" fmla="*/ 0 w 2215444"/>
              <a:gd name="connsiteY0" fmla="*/ 245533 h 269633"/>
              <a:gd name="connsiteX1" fmla="*/ 249766 w 2215444"/>
              <a:gd name="connsiteY1" fmla="*/ 256823 h 269633"/>
              <a:gd name="connsiteX2" fmla="*/ 2215444 w 2215444"/>
              <a:gd name="connsiteY2" fmla="*/ 0 h 269633"/>
              <a:gd name="connsiteX0" fmla="*/ 0 w 2215444"/>
              <a:gd name="connsiteY0" fmla="*/ 245533 h 282112"/>
              <a:gd name="connsiteX1" fmla="*/ 404994 w 2215444"/>
              <a:gd name="connsiteY1" fmla="*/ 270934 h 282112"/>
              <a:gd name="connsiteX2" fmla="*/ 2215444 w 2215444"/>
              <a:gd name="connsiteY2" fmla="*/ 0 h 282112"/>
              <a:gd name="connsiteX0" fmla="*/ 0 w 2215444"/>
              <a:gd name="connsiteY0" fmla="*/ 316088 h 316088"/>
              <a:gd name="connsiteX1" fmla="*/ 404994 w 2215444"/>
              <a:gd name="connsiteY1" fmla="*/ 270934 h 316088"/>
              <a:gd name="connsiteX2" fmla="*/ 2215444 w 2215444"/>
              <a:gd name="connsiteY2" fmla="*/ 0 h 316088"/>
              <a:gd name="connsiteX0" fmla="*/ 0 w 2215444"/>
              <a:gd name="connsiteY0" fmla="*/ 316088 h 316088"/>
              <a:gd name="connsiteX1" fmla="*/ 482608 w 2215444"/>
              <a:gd name="connsiteY1" fmla="*/ 277990 h 316088"/>
              <a:gd name="connsiteX2" fmla="*/ 2215444 w 2215444"/>
              <a:gd name="connsiteY2" fmla="*/ 0 h 316088"/>
              <a:gd name="connsiteX0" fmla="*/ 0 w 2215444"/>
              <a:gd name="connsiteY0" fmla="*/ 316088 h 322584"/>
              <a:gd name="connsiteX1" fmla="*/ 482608 w 2215444"/>
              <a:gd name="connsiteY1" fmla="*/ 299157 h 322584"/>
              <a:gd name="connsiteX2" fmla="*/ 2215444 w 2215444"/>
              <a:gd name="connsiteY2" fmla="*/ 0 h 322584"/>
              <a:gd name="connsiteX0" fmla="*/ 0 w 2215444"/>
              <a:gd name="connsiteY0" fmla="*/ 316088 h 316319"/>
              <a:gd name="connsiteX1" fmla="*/ 482608 w 2215444"/>
              <a:gd name="connsiteY1" fmla="*/ 299157 h 316319"/>
              <a:gd name="connsiteX2" fmla="*/ 2215444 w 2215444"/>
              <a:gd name="connsiteY2" fmla="*/ 0 h 316319"/>
              <a:gd name="connsiteX0" fmla="*/ 0 w 2215444"/>
              <a:gd name="connsiteY0" fmla="*/ 316088 h 325289"/>
              <a:gd name="connsiteX1" fmla="*/ 482608 w 2215444"/>
              <a:gd name="connsiteY1" fmla="*/ 299157 h 325289"/>
              <a:gd name="connsiteX2" fmla="*/ 2215444 w 2215444"/>
              <a:gd name="connsiteY2" fmla="*/ 0 h 325289"/>
            </a:gdLst>
            <a:ahLst/>
            <a:cxnLst>
              <a:cxn ang="0">
                <a:pos x="connsiteX0" y="connsiteY0"/>
              </a:cxn>
              <a:cxn ang="0">
                <a:pos x="connsiteX1" y="connsiteY1"/>
              </a:cxn>
              <a:cxn ang="0">
                <a:pos x="connsiteX2" y="connsiteY2"/>
              </a:cxn>
            </a:cxnLst>
            <a:rect l="l" t="t" r="r" b="b"/>
            <a:pathLst>
              <a:path w="2215444" h="325289">
                <a:moveTo>
                  <a:pt x="0" y="316088"/>
                </a:moveTo>
                <a:cubicBezTo>
                  <a:pt x="188032" y="324554"/>
                  <a:pt x="190981" y="337727"/>
                  <a:pt x="482608" y="299157"/>
                </a:cubicBezTo>
                <a:cubicBezTo>
                  <a:pt x="774235" y="260587"/>
                  <a:pt x="1637832" y="99719"/>
                  <a:pt x="2215444" y="0"/>
                </a:cubicBezTo>
              </a:path>
            </a:pathLst>
          </a:custGeom>
          <a:ln>
            <a:solidFill>
              <a:srgbClr val="000000"/>
            </a:solidFill>
          </a:ln>
        </p:spPr>
        <p:txBody>
          <a:bodyPr rtlCol="0" anchor="ctr"/>
          <a:lstStyle/>
          <a:p>
            <a:pPr algn="l" defTabSz="457200"/>
            <a:endParaRPr lang="en-US" sz="1800" b="0">
              <a:solidFill>
                <a:srgbClr val="000000"/>
              </a:solidFill>
              <a:latin typeface="Arial" pitchFamily="-97" charset="0"/>
              <a:ea typeface="ＭＳ Ｐゴシック" pitchFamily="-97" charset="-128"/>
            </a:endParaRPr>
          </a:p>
        </p:txBody>
      </p:sp>
      <p:sp>
        <p:nvSpPr>
          <p:cNvPr id="197" name="Freeform 93"/>
          <p:cNvSpPr/>
          <p:nvPr/>
        </p:nvSpPr>
        <p:spPr>
          <a:xfrm>
            <a:off x="5711695" y="2100107"/>
            <a:ext cx="2821843" cy="1724047"/>
          </a:xfrm>
          <a:custGeom>
            <a:avLst/>
            <a:gdLst>
              <a:gd name="connsiteX0" fmla="*/ 7273 w 2246707"/>
              <a:gd name="connsiteY0" fmla="*/ 1824567 h 1881960"/>
              <a:gd name="connsiteX1" fmla="*/ 345940 w 2246707"/>
              <a:gd name="connsiteY1" fmla="*/ 1655233 h 1881960"/>
              <a:gd name="connsiteX2" fmla="*/ 2246707 w 2246707"/>
              <a:gd name="connsiteY2" fmla="*/ 0 h 1881960"/>
              <a:gd name="connsiteX0" fmla="*/ 0 w 2239434"/>
              <a:gd name="connsiteY0" fmla="*/ 1824567 h 1847552"/>
              <a:gd name="connsiteX1" fmla="*/ 338667 w 2239434"/>
              <a:gd name="connsiteY1" fmla="*/ 1655233 h 1847552"/>
              <a:gd name="connsiteX2" fmla="*/ 2239434 w 2239434"/>
              <a:gd name="connsiteY2" fmla="*/ 0 h 1847552"/>
              <a:gd name="connsiteX0" fmla="*/ 0 w 2239434"/>
              <a:gd name="connsiteY0" fmla="*/ 1824567 h 1841102"/>
              <a:gd name="connsiteX1" fmla="*/ 338667 w 2239434"/>
              <a:gd name="connsiteY1" fmla="*/ 1655233 h 1841102"/>
              <a:gd name="connsiteX2" fmla="*/ 2239434 w 2239434"/>
              <a:gd name="connsiteY2" fmla="*/ 0 h 1841102"/>
              <a:gd name="connsiteX0" fmla="*/ 0 w 2239434"/>
              <a:gd name="connsiteY0" fmla="*/ 1824567 h 1824567"/>
              <a:gd name="connsiteX1" fmla="*/ 338667 w 2239434"/>
              <a:gd name="connsiteY1" fmla="*/ 1655233 h 1824567"/>
              <a:gd name="connsiteX2" fmla="*/ 2239434 w 2239434"/>
              <a:gd name="connsiteY2" fmla="*/ 0 h 1824567"/>
              <a:gd name="connsiteX0" fmla="*/ 0 w 2239434"/>
              <a:gd name="connsiteY0" fmla="*/ 1824567 h 1824567"/>
              <a:gd name="connsiteX1" fmla="*/ 338667 w 2239434"/>
              <a:gd name="connsiteY1" fmla="*/ 1655233 h 1824567"/>
              <a:gd name="connsiteX2" fmla="*/ 2239434 w 2239434"/>
              <a:gd name="connsiteY2" fmla="*/ 0 h 1824567"/>
            </a:gdLst>
            <a:ahLst/>
            <a:cxnLst>
              <a:cxn ang="0">
                <a:pos x="connsiteX0" y="connsiteY0"/>
              </a:cxn>
              <a:cxn ang="0">
                <a:pos x="connsiteX1" y="connsiteY1"/>
              </a:cxn>
              <a:cxn ang="0">
                <a:pos x="connsiteX2" y="connsiteY2"/>
              </a:cxn>
            </a:cxnLst>
            <a:rect l="l" t="t" r="r" b="b"/>
            <a:pathLst>
              <a:path w="2239434" h="1824567">
                <a:moveTo>
                  <a:pt x="0" y="1824567"/>
                </a:moveTo>
                <a:cubicBezTo>
                  <a:pt x="126648" y="1807280"/>
                  <a:pt x="206728" y="1760360"/>
                  <a:pt x="338667" y="1655233"/>
                </a:cubicBezTo>
                <a:cubicBezTo>
                  <a:pt x="470606" y="1550106"/>
                  <a:pt x="2239434" y="0"/>
                  <a:pt x="2239434" y="0"/>
                </a:cubicBezTo>
              </a:path>
            </a:pathLst>
          </a:custGeom>
          <a:ln>
            <a:solidFill>
              <a:srgbClr val="000000"/>
            </a:solidFill>
          </a:ln>
        </p:spPr>
        <p:txBody>
          <a:bodyPr rtlCol="0" anchor="ctr"/>
          <a:lstStyle/>
          <a:p>
            <a:pPr algn="l" defTabSz="457200"/>
            <a:endParaRPr lang="en-US" sz="1800" b="0">
              <a:solidFill>
                <a:srgbClr val="000000"/>
              </a:solidFill>
              <a:latin typeface="Arial" pitchFamily="-97" charset="0"/>
              <a:ea typeface="ＭＳ Ｐゴシック" pitchFamily="-97" charset="-128"/>
            </a:endParaRPr>
          </a:p>
        </p:txBody>
      </p:sp>
      <p:sp>
        <p:nvSpPr>
          <p:cNvPr id="198" name="Freeform 94"/>
          <p:cNvSpPr/>
          <p:nvPr/>
        </p:nvSpPr>
        <p:spPr>
          <a:xfrm>
            <a:off x="5682366" y="1773048"/>
            <a:ext cx="2840512" cy="1944053"/>
          </a:xfrm>
          <a:custGeom>
            <a:avLst/>
            <a:gdLst>
              <a:gd name="connsiteX0" fmla="*/ 0 w 2129367"/>
              <a:gd name="connsiteY0" fmla="*/ 1943100 h 1943100"/>
              <a:gd name="connsiteX1" fmla="*/ 550334 w 2129367"/>
              <a:gd name="connsiteY1" fmla="*/ 1566333 h 1943100"/>
              <a:gd name="connsiteX2" fmla="*/ 2129367 w 2129367"/>
              <a:gd name="connsiteY2" fmla="*/ 0 h 1943100"/>
              <a:gd name="connsiteX0" fmla="*/ 0 w 2230967"/>
              <a:gd name="connsiteY0" fmla="*/ 2057400 h 2057400"/>
              <a:gd name="connsiteX1" fmla="*/ 550334 w 2230967"/>
              <a:gd name="connsiteY1" fmla="*/ 1680633 h 2057400"/>
              <a:gd name="connsiteX2" fmla="*/ 2230967 w 2230967"/>
              <a:gd name="connsiteY2" fmla="*/ 0 h 2057400"/>
              <a:gd name="connsiteX0" fmla="*/ 0 w 2230967"/>
              <a:gd name="connsiteY0" fmla="*/ 2057400 h 2057400"/>
              <a:gd name="connsiteX1" fmla="*/ 550334 w 2230967"/>
              <a:gd name="connsiteY1" fmla="*/ 1680633 h 2057400"/>
              <a:gd name="connsiteX2" fmla="*/ 2230967 w 2230967"/>
              <a:gd name="connsiteY2" fmla="*/ 0 h 2057400"/>
              <a:gd name="connsiteX0" fmla="*/ 0 w 2230967"/>
              <a:gd name="connsiteY0" fmla="*/ 2057400 h 2057400"/>
              <a:gd name="connsiteX1" fmla="*/ 550334 w 2230967"/>
              <a:gd name="connsiteY1" fmla="*/ 1680633 h 2057400"/>
              <a:gd name="connsiteX2" fmla="*/ 2230967 w 2230967"/>
              <a:gd name="connsiteY2" fmla="*/ 0 h 2057400"/>
              <a:gd name="connsiteX0" fmla="*/ 0 w 2230967"/>
              <a:gd name="connsiteY0" fmla="*/ 2057400 h 2057400"/>
              <a:gd name="connsiteX1" fmla="*/ 550334 w 2230967"/>
              <a:gd name="connsiteY1" fmla="*/ 1680633 h 2057400"/>
              <a:gd name="connsiteX2" fmla="*/ 2230967 w 2230967"/>
              <a:gd name="connsiteY2" fmla="*/ 0 h 2057400"/>
              <a:gd name="connsiteX0" fmla="*/ 0 w 2230967"/>
              <a:gd name="connsiteY0" fmla="*/ 2057400 h 2057400"/>
              <a:gd name="connsiteX1" fmla="*/ 550334 w 2230967"/>
              <a:gd name="connsiteY1" fmla="*/ 1680633 h 2057400"/>
              <a:gd name="connsiteX2" fmla="*/ 2230967 w 2230967"/>
              <a:gd name="connsiteY2" fmla="*/ 0 h 2057400"/>
            </a:gdLst>
            <a:ahLst/>
            <a:cxnLst>
              <a:cxn ang="0">
                <a:pos x="connsiteX0" y="connsiteY0"/>
              </a:cxn>
              <a:cxn ang="0">
                <a:pos x="connsiteX1" y="connsiteY1"/>
              </a:cxn>
              <a:cxn ang="0">
                <a:pos x="connsiteX2" y="connsiteY2"/>
              </a:cxn>
            </a:cxnLst>
            <a:rect l="l" t="t" r="r" b="b"/>
            <a:pathLst>
              <a:path w="2230967" h="2057400">
                <a:moveTo>
                  <a:pt x="0" y="2057400"/>
                </a:moveTo>
                <a:cubicBezTo>
                  <a:pt x="245887" y="2039408"/>
                  <a:pt x="390172" y="1837266"/>
                  <a:pt x="550334" y="1680633"/>
                </a:cubicBezTo>
                <a:cubicBezTo>
                  <a:pt x="710496" y="1524000"/>
                  <a:pt x="1618897" y="621241"/>
                  <a:pt x="2230967" y="0"/>
                </a:cubicBezTo>
              </a:path>
            </a:pathLst>
          </a:custGeom>
          <a:ln>
            <a:solidFill>
              <a:srgbClr val="000000"/>
            </a:solidFill>
          </a:ln>
        </p:spPr>
        <p:txBody>
          <a:bodyPr rtlCol="0" anchor="ctr"/>
          <a:lstStyle/>
          <a:p>
            <a:pPr algn="l" defTabSz="457200"/>
            <a:endParaRPr lang="en-US" sz="1800" b="0">
              <a:solidFill>
                <a:srgbClr val="000000"/>
              </a:solidFill>
              <a:latin typeface="Arial" pitchFamily="-97" charset="0"/>
              <a:ea typeface="ＭＳ Ｐゴシック" pitchFamily="-97" charset="-128"/>
            </a:endParaRPr>
          </a:p>
        </p:txBody>
      </p:sp>
      <p:sp>
        <p:nvSpPr>
          <p:cNvPr id="199" name="Freeform 95"/>
          <p:cNvSpPr/>
          <p:nvPr/>
        </p:nvSpPr>
        <p:spPr>
          <a:xfrm>
            <a:off x="6037086" y="1680097"/>
            <a:ext cx="2496450" cy="1940053"/>
          </a:xfrm>
          <a:custGeom>
            <a:avLst/>
            <a:gdLst>
              <a:gd name="connsiteX0" fmla="*/ 0 w 1981200"/>
              <a:gd name="connsiteY0" fmla="*/ 2053167 h 2053167"/>
              <a:gd name="connsiteX1" fmla="*/ 1981200 w 1981200"/>
              <a:gd name="connsiteY1" fmla="*/ 0 h 2053167"/>
            </a:gdLst>
            <a:ahLst/>
            <a:cxnLst>
              <a:cxn ang="0">
                <a:pos x="connsiteX0" y="connsiteY0"/>
              </a:cxn>
              <a:cxn ang="0">
                <a:pos x="connsiteX1" y="connsiteY1"/>
              </a:cxn>
            </a:cxnLst>
            <a:rect l="l" t="t" r="r" b="b"/>
            <a:pathLst>
              <a:path w="1981200" h="2053167">
                <a:moveTo>
                  <a:pt x="0" y="2053167"/>
                </a:moveTo>
                <a:lnTo>
                  <a:pt x="1981200" y="0"/>
                </a:lnTo>
              </a:path>
            </a:pathLst>
          </a:custGeom>
          <a:ln>
            <a:solidFill>
              <a:srgbClr val="000000"/>
            </a:solidFill>
          </a:ln>
        </p:spPr>
        <p:txBody>
          <a:bodyPr rtlCol="0" anchor="ctr"/>
          <a:lstStyle/>
          <a:p>
            <a:pPr algn="l" defTabSz="457200"/>
            <a:endParaRPr lang="en-US" sz="1800" b="0">
              <a:solidFill>
                <a:srgbClr val="000000"/>
              </a:solidFill>
              <a:latin typeface="Arial" pitchFamily="-97" charset="0"/>
              <a:ea typeface="ＭＳ Ｐゴシック" pitchFamily="-97" charset="-128"/>
            </a:endParaRPr>
          </a:p>
        </p:txBody>
      </p:sp>
      <p:sp>
        <p:nvSpPr>
          <p:cNvPr id="200" name="Freeform 97"/>
          <p:cNvSpPr/>
          <p:nvPr/>
        </p:nvSpPr>
        <p:spPr>
          <a:xfrm>
            <a:off x="6031767" y="1600043"/>
            <a:ext cx="2501787" cy="2028055"/>
          </a:xfrm>
          <a:custGeom>
            <a:avLst/>
            <a:gdLst>
              <a:gd name="connsiteX0" fmla="*/ 0 w 1985434"/>
              <a:gd name="connsiteY0" fmla="*/ 2146300 h 2146300"/>
              <a:gd name="connsiteX1" fmla="*/ 1985434 w 1985434"/>
              <a:gd name="connsiteY1" fmla="*/ 0 h 2146300"/>
            </a:gdLst>
            <a:ahLst/>
            <a:cxnLst>
              <a:cxn ang="0">
                <a:pos x="connsiteX0" y="connsiteY0"/>
              </a:cxn>
              <a:cxn ang="0">
                <a:pos x="connsiteX1" y="connsiteY1"/>
              </a:cxn>
            </a:cxnLst>
            <a:rect l="l" t="t" r="r" b="b"/>
            <a:pathLst>
              <a:path w="1985434" h="2146300">
                <a:moveTo>
                  <a:pt x="0" y="2146300"/>
                </a:moveTo>
                <a:lnTo>
                  <a:pt x="1985434" y="0"/>
                </a:lnTo>
              </a:path>
            </a:pathLst>
          </a:custGeom>
          <a:ln>
            <a:solidFill>
              <a:srgbClr val="000000"/>
            </a:solidFill>
          </a:ln>
        </p:spPr>
        <p:txBody>
          <a:bodyPr rtlCol="0" anchor="ctr"/>
          <a:lstStyle/>
          <a:p>
            <a:pPr algn="l" defTabSz="457200"/>
            <a:endParaRPr lang="en-US" sz="1800" b="0">
              <a:solidFill>
                <a:srgbClr val="000000"/>
              </a:solidFill>
              <a:latin typeface="Arial" pitchFamily="-97" charset="0"/>
              <a:ea typeface="ＭＳ Ｐゴシック" pitchFamily="-97" charset="-128"/>
            </a:endParaRPr>
          </a:p>
        </p:txBody>
      </p:sp>
      <p:sp>
        <p:nvSpPr>
          <p:cNvPr id="201" name="TextBox 98"/>
          <p:cNvSpPr txBox="1"/>
          <p:nvPr/>
        </p:nvSpPr>
        <p:spPr>
          <a:xfrm>
            <a:off x="670041" y="2011463"/>
            <a:ext cx="1487908" cy="461665"/>
          </a:xfrm>
          <a:prstGeom prst="rect">
            <a:avLst/>
          </a:prstGeom>
          <a:noFill/>
        </p:spPr>
        <p:txBody>
          <a:bodyPr wrap="none" rtlCol="0">
            <a:spAutoFit/>
          </a:bodyPr>
          <a:lstStyle/>
          <a:p>
            <a:pPr algn="l" defTabSz="457200"/>
            <a:r>
              <a:rPr lang="en-US" sz="2400" b="0" dirty="0" smtClean="0">
                <a:solidFill>
                  <a:srgbClr val="000000"/>
                </a:solidFill>
                <a:latin typeface="Arial" pitchFamily="-97" charset="0"/>
                <a:ea typeface="ＭＳ Ｐゴシック" pitchFamily="-97" charset="-128"/>
              </a:rPr>
              <a:t>Analogue</a:t>
            </a:r>
            <a:endParaRPr lang="en-US" sz="2400" b="0" dirty="0">
              <a:solidFill>
                <a:srgbClr val="000000"/>
              </a:solidFill>
              <a:latin typeface="Arial" pitchFamily="-97" charset="0"/>
              <a:ea typeface="ＭＳ Ｐゴシック" pitchFamily="-97" charset="-128"/>
            </a:endParaRPr>
          </a:p>
        </p:txBody>
      </p:sp>
      <p:sp>
        <p:nvSpPr>
          <p:cNvPr id="202" name="TextBox 99"/>
          <p:cNvSpPr txBox="1"/>
          <p:nvPr/>
        </p:nvSpPr>
        <p:spPr>
          <a:xfrm>
            <a:off x="670006" y="4028003"/>
            <a:ext cx="1042273" cy="461665"/>
          </a:xfrm>
          <a:prstGeom prst="rect">
            <a:avLst/>
          </a:prstGeom>
          <a:noFill/>
        </p:spPr>
        <p:txBody>
          <a:bodyPr wrap="none" rtlCol="0">
            <a:spAutoFit/>
          </a:bodyPr>
          <a:lstStyle/>
          <a:p>
            <a:pPr algn="l" defTabSz="457200"/>
            <a:r>
              <a:rPr lang="en-US" sz="2400" b="0" dirty="0" smtClean="0">
                <a:solidFill>
                  <a:srgbClr val="000000"/>
                </a:solidFill>
                <a:latin typeface="Arial" pitchFamily="-97" charset="0"/>
                <a:ea typeface="ＭＳ Ｐゴシック" pitchFamily="-97" charset="-128"/>
              </a:rPr>
              <a:t>Digital</a:t>
            </a:r>
            <a:endParaRPr lang="en-US" sz="2400" b="0" dirty="0">
              <a:solidFill>
                <a:srgbClr val="000000"/>
              </a:solidFill>
              <a:latin typeface="Arial" pitchFamily="-97" charset="0"/>
              <a:ea typeface="ＭＳ Ｐゴシック" pitchFamily="-97" charset="-128"/>
            </a:endParaRPr>
          </a:p>
        </p:txBody>
      </p:sp>
      <p:sp>
        <p:nvSpPr>
          <p:cNvPr id="203" name="TextBox 100"/>
          <p:cNvSpPr txBox="1"/>
          <p:nvPr/>
        </p:nvSpPr>
        <p:spPr>
          <a:xfrm>
            <a:off x="670047" y="2412135"/>
            <a:ext cx="2120645" cy="276999"/>
          </a:xfrm>
          <a:prstGeom prst="rect">
            <a:avLst/>
          </a:prstGeom>
          <a:noFill/>
        </p:spPr>
        <p:txBody>
          <a:bodyPr wrap="none" rtlCol="0">
            <a:spAutoFit/>
          </a:bodyPr>
          <a:lstStyle/>
          <a:p>
            <a:pPr algn="l" defTabSz="457200"/>
            <a:r>
              <a:rPr lang="en-US" sz="1200" b="0" dirty="0" smtClean="0">
                <a:solidFill>
                  <a:srgbClr val="000000"/>
                </a:solidFill>
                <a:latin typeface="Arial" pitchFamily="-97" charset="0"/>
                <a:ea typeface="ＭＳ Ｐゴシック" pitchFamily="-97" charset="-128"/>
              </a:rPr>
              <a:t>(Paper, film audiotape, vinyl)</a:t>
            </a:r>
            <a:endParaRPr lang="en-US" sz="1200" b="0" dirty="0">
              <a:solidFill>
                <a:srgbClr val="000000"/>
              </a:solidFill>
              <a:latin typeface="Arial" pitchFamily="-97" charset="0"/>
              <a:ea typeface="ＭＳ Ｐゴシック" pitchFamily="-97" charset="-128"/>
            </a:endParaRPr>
          </a:p>
        </p:txBody>
      </p:sp>
      <p:sp>
        <p:nvSpPr>
          <p:cNvPr id="204" name="TextBox 101"/>
          <p:cNvSpPr txBox="1"/>
          <p:nvPr/>
        </p:nvSpPr>
        <p:spPr>
          <a:xfrm>
            <a:off x="8533552" y="4953922"/>
            <a:ext cx="978153" cy="276999"/>
          </a:xfrm>
          <a:prstGeom prst="rect">
            <a:avLst/>
          </a:prstGeom>
          <a:noFill/>
        </p:spPr>
        <p:txBody>
          <a:bodyPr wrap="none" rtlCol="0">
            <a:spAutoFit/>
          </a:bodyPr>
          <a:lstStyle/>
          <a:p>
            <a:pPr algn="l" defTabSz="457200"/>
            <a:r>
              <a:rPr lang="en-US" sz="1200" b="0" dirty="0" smtClean="0">
                <a:solidFill>
                  <a:srgbClr val="000000"/>
                </a:solidFill>
                <a:latin typeface="Arial" pitchFamily="-97" charset="0"/>
                <a:ea typeface="ＭＳ Ｐゴシック" pitchFamily="-97" charset="-128"/>
              </a:rPr>
              <a:t>PC Storage</a:t>
            </a:r>
            <a:endParaRPr lang="en-US" sz="1200" b="0" dirty="0">
              <a:solidFill>
                <a:srgbClr val="000000"/>
              </a:solidFill>
              <a:latin typeface="Arial" pitchFamily="-97" charset="0"/>
              <a:ea typeface="ＭＳ Ｐゴシック" pitchFamily="-97" charset="-128"/>
            </a:endParaRPr>
          </a:p>
        </p:txBody>
      </p:sp>
      <p:sp>
        <p:nvSpPr>
          <p:cNvPr id="205" name="TextBox 102"/>
          <p:cNvSpPr txBox="1"/>
          <p:nvPr/>
        </p:nvSpPr>
        <p:spPr>
          <a:xfrm>
            <a:off x="8533571" y="2315564"/>
            <a:ext cx="1096775" cy="276999"/>
          </a:xfrm>
          <a:prstGeom prst="rect">
            <a:avLst/>
          </a:prstGeom>
          <a:noFill/>
        </p:spPr>
        <p:txBody>
          <a:bodyPr wrap="none" rtlCol="0">
            <a:spAutoFit/>
          </a:bodyPr>
          <a:lstStyle/>
          <a:p>
            <a:pPr algn="l" defTabSz="457200"/>
            <a:r>
              <a:rPr lang="en-US" sz="1200" b="0" dirty="0" smtClean="0">
                <a:solidFill>
                  <a:srgbClr val="000000"/>
                </a:solidFill>
                <a:latin typeface="Arial" pitchFamily="-97" charset="0"/>
                <a:ea typeface="ＭＳ Ｐゴシック" pitchFamily="-97" charset="-128"/>
              </a:rPr>
              <a:t>DVD/Blu-Ray</a:t>
            </a:r>
            <a:endParaRPr lang="en-US" sz="1200" b="0" dirty="0">
              <a:solidFill>
                <a:srgbClr val="000000"/>
              </a:solidFill>
              <a:latin typeface="Arial" pitchFamily="-97" charset="0"/>
              <a:ea typeface="ＭＳ Ｐゴシック" pitchFamily="-97" charset="-128"/>
            </a:endParaRPr>
          </a:p>
        </p:txBody>
      </p:sp>
      <p:sp>
        <p:nvSpPr>
          <p:cNvPr id="206" name="TextBox 103"/>
          <p:cNvSpPr txBox="1"/>
          <p:nvPr/>
        </p:nvSpPr>
        <p:spPr>
          <a:xfrm>
            <a:off x="8533535" y="3221330"/>
            <a:ext cx="950901" cy="276999"/>
          </a:xfrm>
          <a:prstGeom prst="rect">
            <a:avLst/>
          </a:prstGeom>
          <a:noFill/>
        </p:spPr>
        <p:txBody>
          <a:bodyPr wrap="none" rtlCol="0">
            <a:spAutoFit/>
          </a:bodyPr>
          <a:lstStyle/>
          <a:p>
            <a:pPr algn="l" defTabSz="457200"/>
            <a:r>
              <a:rPr lang="en-US" sz="1200" b="0" dirty="0" smtClean="0">
                <a:solidFill>
                  <a:srgbClr val="000000"/>
                </a:solidFill>
                <a:latin typeface="Arial" pitchFamily="-97" charset="0"/>
                <a:ea typeface="ＭＳ Ｐゴシック" pitchFamily="-97" charset="-128"/>
              </a:rPr>
              <a:t>Digital tape</a:t>
            </a:r>
            <a:endParaRPr lang="en-US" sz="1200" b="0" dirty="0">
              <a:solidFill>
                <a:srgbClr val="000000"/>
              </a:solidFill>
              <a:latin typeface="Arial" pitchFamily="-97" charset="0"/>
              <a:ea typeface="ＭＳ Ｐゴシック" pitchFamily="-97" charset="-128"/>
            </a:endParaRPr>
          </a:p>
        </p:txBody>
      </p:sp>
      <p:sp>
        <p:nvSpPr>
          <p:cNvPr id="207" name="TextBox 104"/>
          <p:cNvSpPr txBox="1"/>
          <p:nvPr/>
        </p:nvSpPr>
        <p:spPr>
          <a:xfrm>
            <a:off x="8533569" y="3771267"/>
            <a:ext cx="713657" cy="276999"/>
          </a:xfrm>
          <a:prstGeom prst="rect">
            <a:avLst/>
          </a:prstGeom>
          <a:noFill/>
        </p:spPr>
        <p:txBody>
          <a:bodyPr wrap="none" rtlCol="0">
            <a:spAutoFit/>
          </a:bodyPr>
          <a:lstStyle/>
          <a:p>
            <a:pPr algn="l" defTabSz="457200"/>
            <a:r>
              <a:rPr lang="en-US" sz="1200" b="0" dirty="0" smtClean="0">
                <a:solidFill>
                  <a:srgbClr val="000000"/>
                </a:solidFill>
                <a:latin typeface="Arial" pitchFamily="-97" charset="0"/>
                <a:ea typeface="ＭＳ Ｐゴシック" pitchFamily="-97" charset="-128"/>
              </a:rPr>
              <a:t>Servers</a:t>
            </a:r>
            <a:endParaRPr lang="en-US" sz="1200" b="0" dirty="0">
              <a:solidFill>
                <a:srgbClr val="000000"/>
              </a:solidFill>
              <a:latin typeface="Arial" pitchFamily="-97" charset="0"/>
              <a:ea typeface="ＭＳ Ｐゴシック" pitchFamily="-97" charset="-128"/>
            </a:endParaRPr>
          </a:p>
        </p:txBody>
      </p:sp>
      <p:sp>
        <p:nvSpPr>
          <p:cNvPr id="208" name="TextBox 105"/>
          <p:cNvSpPr txBox="1"/>
          <p:nvPr/>
        </p:nvSpPr>
        <p:spPr>
          <a:xfrm>
            <a:off x="8533537" y="1814490"/>
            <a:ext cx="482824" cy="276999"/>
          </a:xfrm>
          <a:prstGeom prst="rect">
            <a:avLst/>
          </a:prstGeom>
          <a:noFill/>
        </p:spPr>
        <p:txBody>
          <a:bodyPr wrap="none" rtlCol="0">
            <a:spAutoFit/>
          </a:bodyPr>
          <a:lstStyle/>
          <a:p>
            <a:pPr algn="l" defTabSz="457200"/>
            <a:r>
              <a:rPr lang="en-US" sz="1200" b="0" dirty="0" smtClean="0">
                <a:solidFill>
                  <a:srgbClr val="000000"/>
                </a:solidFill>
                <a:latin typeface="Arial" pitchFamily="-97" charset="0"/>
                <a:ea typeface="ＭＳ Ｐゴシック" pitchFamily="-97" charset="-128"/>
              </a:rPr>
              <a:t>CDs</a:t>
            </a:r>
            <a:endParaRPr lang="en-US" sz="1200" b="0" dirty="0">
              <a:solidFill>
                <a:srgbClr val="000000"/>
              </a:solidFill>
              <a:latin typeface="Arial" pitchFamily="-97" charset="0"/>
              <a:ea typeface="ＭＳ Ｐゴシック" pitchFamily="-97" charset="-128"/>
            </a:endParaRPr>
          </a:p>
        </p:txBody>
      </p:sp>
      <p:cxnSp>
        <p:nvCxnSpPr>
          <p:cNvPr id="209" name="Straight Connector 106"/>
          <p:cNvCxnSpPr/>
          <p:nvPr/>
        </p:nvCxnSpPr>
        <p:spPr bwMode="auto">
          <a:xfrm flipV="1">
            <a:off x="670039" y="3726100"/>
            <a:ext cx="5044357" cy="14395"/>
          </a:xfrm>
          <a:prstGeom prst="line">
            <a:avLst/>
          </a:prstGeom>
          <a:solidFill>
            <a:srgbClr val="E2E2E2"/>
          </a:solidFill>
          <a:ln w="28575" cap="flat" cmpd="sng" algn="ctr">
            <a:solidFill>
              <a:srgbClr val="000000"/>
            </a:solidFill>
            <a:prstDash val="solid"/>
            <a:round/>
            <a:headEnd type="none" w="med" len="med"/>
            <a:tailEnd type="none"/>
          </a:ln>
          <a:effectLst/>
        </p:spPr>
      </p:cxnSp>
      <p:sp>
        <p:nvSpPr>
          <p:cNvPr id="210" name="TextBox 107"/>
          <p:cNvSpPr txBox="1"/>
          <p:nvPr/>
        </p:nvSpPr>
        <p:spPr>
          <a:xfrm>
            <a:off x="237093" y="3190203"/>
            <a:ext cx="697627" cy="369332"/>
          </a:xfrm>
          <a:prstGeom prst="rect">
            <a:avLst/>
          </a:prstGeom>
          <a:noFill/>
        </p:spPr>
        <p:txBody>
          <a:bodyPr wrap="none" rtlCol="0">
            <a:spAutoFit/>
          </a:bodyPr>
          <a:lstStyle/>
          <a:p>
            <a:pPr algn="l" defTabSz="457200"/>
            <a:r>
              <a:rPr lang="en-US" sz="1800" b="0" dirty="0" smtClean="0">
                <a:solidFill>
                  <a:srgbClr val="000000"/>
                </a:solidFill>
                <a:latin typeface="Arial" pitchFamily="-97" charset="0"/>
                <a:ea typeface="ＭＳ Ｐゴシック" pitchFamily="-97" charset="-128"/>
              </a:rPr>
              <a:t>1986</a:t>
            </a:r>
            <a:endParaRPr lang="en-US" sz="1800" b="0" dirty="0">
              <a:solidFill>
                <a:srgbClr val="000000"/>
              </a:solidFill>
              <a:latin typeface="Arial" pitchFamily="-97" charset="0"/>
              <a:ea typeface="ＭＳ Ｐゴシック" pitchFamily="-97" charset="-128"/>
            </a:endParaRPr>
          </a:p>
        </p:txBody>
      </p:sp>
      <p:sp>
        <p:nvSpPr>
          <p:cNvPr id="211" name="TextBox 108"/>
          <p:cNvSpPr txBox="1"/>
          <p:nvPr/>
        </p:nvSpPr>
        <p:spPr>
          <a:xfrm>
            <a:off x="2731556" y="3134083"/>
            <a:ext cx="697627" cy="369332"/>
          </a:xfrm>
          <a:prstGeom prst="rect">
            <a:avLst/>
          </a:prstGeom>
          <a:noFill/>
        </p:spPr>
        <p:txBody>
          <a:bodyPr wrap="none" rtlCol="0">
            <a:spAutoFit/>
          </a:bodyPr>
          <a:lstStyle/>
          <a:p>
            <a:pPr algn="l" defTabSz="457200"/>
            <a:r>
              <a:rPr lang="en-US" sz="1800" b="0" dirty="0" smtClean="0">
                <a:solidFill>
                  <a:srgbClr val="000000"/>
                </a:solidFill>
                <a:latin typeface="Arial" pitchFamily="-97" charset="0"/>
                <a:ea typeface="ＭＳ Ｐゴシック" pitchFamily="-97" charset="-128"/>
              </a:rPr>
              <a:t>1993</a:t>
            </a:r>
            <a:endParaRPr lang="en-US" sz="1800" b="0" dirty="0">
              <a:solidFill>
                <a:srgbClr val="000000"/>
              </a:solidFill>
              <a:latin typeface="Arial" pitchFamily="-97" charset="0"/>
              <a:ea typeface="ＭＳ Ｐゴシック" pitchFamily="-97" charset="-128"/>
            </a:endParaRPr>
          </a:p>
        </p:txBody>
      </p:sp>
      <p:sp>
        <p:nvSpPr>
          <p:cNvPr id="212" name="TextBox 109"/>
          <p:cNvSpPr txBox="1"/>
          <p:nvPr/>
        </p:nvSpPr>
        <p:spPr>
          <a:xfrm>
            <a:off x="5287827" y="2615964"/>
            <a:ext cx="697627" cy="369332"/>
          </a:xfrm>
          <a:prstGeom prst="rect">
            <a:avLst/>
          </a:prstGeom>
          <a:noFill/>
        </p:spPr>
        <p:txBody>
          <a:bodyPr wrap="none" rtlCol="0">
            <a:spAutoFit/>
          </a:bodyPr>
          <a:lstStyle/>
          <a:p>
            <a:pPr algn="l" defTabSz="457200"/>
            <a:r>
              <a:rPr lang="en-US" sz="1800" b="0" dirty="0" smtClean="0">
                <a:solidFill>
                  <a:srgbClr val="000000"/>
                </a:solidFill>
                <a:latin typeface="Arial" pitchFamily="-97" charset="0"/>
                <a:ea typeface="ＭＳ Ｐゴシック" pitchFamily="-97" charset="-128"/>
              </a:rPr>
              <a:t>2000</a:t>
            </a:r>
            <a:endParaRPr lang="en-US" sz="1800" b="0" dirty="0">
              <a:solidFill>
                <a:srgbClr val="000000"/>
              </a:solidFill>
              <a:latin typeface="Arial" pitchFamily="-97" charset="0"/>
              <a:ea typeface="ＭＳ Ｐゴシック" pitchFamily="-97" charset="-128"/>
            </a:endParaRPr>
          </a:p>
        </p:txBody>
      </p:sp>
      <p:sp>
        <p:nvSpPr>
          <p:cNvPr id="213" name="TextBox 110"/>
          <p:cNvSpPr txBox="1"/>
          <p:nvPr/>
        </p:nvSpPr>
        <p:spPr>
          <a:xfrm>
            <a:off x="7486742" y="1310765"/>
            <a:ext cx="697627" cy="369332"/>
          </a:xfrm>
          <a:prstGeom prst="rect">
            <a:avLst/>
          </a:prstGeom>
          <a:noFill/>
        </p:spPr>
        <p:txBody>
          <a:bodyPr wrap="none" rtlCol="0">
            <a:spAutoFit/>
          </a:bodyPr>
          <a:lstStyle/>
          <a:p>
            <a:pPr algn="l" defTabSz="457200"/>
            <a:r>
              <a:rPr lang="en-US" sz="1800" b="0" dirty="0" smtClean="0">
                <a:solidFill>
                  <a:srgbClr val="000000"/>
                </a:solidFill>
                <a:latin typeface="Arial" pitchFamily="-97" charset="0"/>
                <a:ea typeface="ＭＳ Ｐゴシック" pitchFamily="-97" charset="-128"/>
              </a:rPr>
              <a:t>2007</a:t>
            </a:r>
            <a:endParaRPr lang="en-US" sz="1800" b="0" dirty="0">
              <a:solidFill>
                <a:srgbClr val="000000"/>
              </a:solidFill>
              <a:latin typeface="Arial" pitchFamily="-97" charset="0"/>
              <a:ea typeface="ＭＳ Ｐゴシック" pitchFamily="-97" charset="-128"/>
            </a:endParaRPr>
          </a:p>
        </p:txBody>
      </p:sp>
      <p:sp>
        <p:nvSpPr>
          <p:cNvPr id="214" name="TextBox 111"/>
          <p:cNvSpPr txBox="1"/>
          <p:nvPr/>
        </p:nvSpPr>
        <p:spPr>
          <a:xfrm>
            <a:off x="635307" y="2674177"/>
            <a:ext cx="2648482" cy="307777"/>
          </a:xfrm>
          <a:prstGeom prst="rect">
            <a:avLst/>
          </a:prstGeom>
          <a:noFill/>
        </p:spPr>
        <p:txBody>
          <a:bodyPr wrap="none" rtlCol="0">
            <a:spAutoFit/>
          </a:bodyPr>
          <a:lstStyle/>
          <a:p>
            <a:pPr algn="l" defTabSz="457200"/>
            <a:r>
              <a:rPr lang="en-US" sz="1400" b="0" dirty="0" smtClean="0">
                <a:solidFill>
                  <a:srgbClr val="000000"/>
                </a:solidFill>
                <a:latin typeface="Arial" pitchFamily="-97" charset="0"/>
                <a:ea typeface="ＭＳ Ｐゴシック" pitchFamily="-97" charset="-128"/>
              </a:rPr>
              <a:t>1986: 2.62 x 10</a:t>
            </a:r>
            <a:r>
              <a:rPr lang="en-US" sz="1400" b="0" baseline="30000" dirty="0" smtClean="0">
                <a:solidFill>
                  <a:srgbClr val="000000"/>
                </a:solidFill>
                <a:latin typeface="Arial" pitchFamily="-97" charset="0"/>
                <a:ea typeface="ＭＳ Ｐゴシック" pitchFamily="-97" charset="-128"/>
              </a:rPr>
              <a:t>18</a:t>
            </a:r>
            <a:r>
              <a:rPr lang="en-US" sz="1400" b="0" dirty="0" smtClean="0">
                <a:solidFill>
                  <a:srgbClr val="000000"/>
                </a:solidFill>
                <a:latin typeface="Arial" pitchFamily="-97" charset="0"/>
                <a:ea typeface="ＭＳ Ｐゴシック" pitchFamily="-97" charset="-128"/>
              </a:rPr>
              <a:t> Bytes (B GB)</a:t>
            </a:r>
            <a:endParaRPr lang="en-US" sz="1400" b="0" dirty="0">
              <a:solidFill>
                <a:srgbClr val="000000"/>
              </a:solidFill>
              <a:latin typeface="Arial" pitchFamily="-97" charset="0"/>
              <a:ea typeface="ＭＳ Ｐゴシック" pitchFamily="-97" charset="-128"/>
            </a:endParaRPr>
          </a:p>
        </p:txBody>
      </p:sp>
      <p:sp>
        <p:nvSpPr>
          <p:cNvPr id="215" name="TextBox 112"/>
          <p:cNvSpPr txBox="1"/>
          <p:nvPr/>
        </p:nvSpPr>
        <p:spPr>
          <a:xfrm>
            <a:off x="670006" y="4690123"/>
            <a:ext cx="2648482" cy="307777"/>
          </a:xfrm>
          <a:prstGeom prst="rect">
            <a:avLst/>
          </a:prstGeom>
          <a:noFill/>
        </p:spPr>
        <p:txBody>
          <a:bodyPr wrap="none" rtlCol="0">
            <a:spAutoFit/>
          </a:bodyPr>
          <a:lstStyle/>
          <a:p>
            <a:pPr algn="l" defTabSz="457200"/>
            <a:r>
              <a:rPr lang="en-US" sz="1400" b="0" dirty="0" smtClean="0">
                <a:solidFill>
                  <a:srgbClr val="000000"/>
                </a:solidFill>
                <a:latin typeface="Arial" pitchFamily="-97" charset="0"/>
                <a:ea typeface="ＭＳ Ｐゴシック" pitchFamily="-97" charset="-128"/>
              </a:rPr>
              <a:t>1986: 0.02 </a:t>
            </a:r>
            <a:r>
              <a:rPr lang="en-US" sz="1400" b="0" dirty="0">
                <a:solidFill>
                  <a:srgbClr val="000000"/>
                </a:solidFill>
                <a:latin typeface="Arial" pitchFamily="-97" charset="0"/>
                <a:ea typeface="ＭＳ Ｐゴシック" pitchFamily="-97" charset="-128"/>
              </a:rPr>
              <a:t>x 10</a:t>
            </a:r>
            <a:r>
              <a:rPr lang="en-US" sz="1400" b="0" baseline="30000" dirty="0">
                <a:solidFill>
                  <a:srgbClr val="000000"/>
                </a:solidFill>
                <a:latin typeface="Arial" pitchFamily="-97" charset="0"/>
                <a:ea typeface="ＭＳ Ｐゴシック" pitchFamily="-97" charset="-128"/>
              </a:rPr>
              <a:t>18</a:t>
            </a:r>
            <a:r>
              <a:rPr lang="en-US" sz="1400" b="0" dirty="0">
                <a:solidFill>
                  <a:srgbClr val="000000"/>
                </a:solidFill>
                <a:latin typeface="Arial" pitchFamily="-97" charset="0"/>
                <a:ea typeface="ＭＳ Ｐゴシック" pitchFamily="-97" charset="-128"/>
              </a:rPr>
              <a:t> Bytes (B GB</a:t>
            </a:r>
            <a:r>
              <a:rPr lang="en-US" sz="1400" b="0" dirty="0" smtClean="0">
                <a:solidFill>
                  <a:srgbClr val="000000"/>
                </a:solidFill>
                <a:latin typeface="Arial" pitchFamily="-97" charset="0"/>
                <a:ea typeface="ＭＳ Ｐゴシック" pitchFamily="-97" charset="-128"/>
              </a:rPr>
              <a:t>)</a:t>
            </a:r>
            <a:endParaRPr lang="en-US" sz="1400" b="0" dirty="0">
              <a:solidFill>
                <a:srgbClr val="000000"/>
              </a:solidFill>
              <a:latin typeface="Arial" pitchFamily="-97" charset="0"/>
              <a:ea typeface="ＭＳ Ｐゴシック" pitchFamily="-97" charset="-128"/>
            </a:endParaRPr>
          </a:p>
        </p:txBody>
      </p:sp>
      <p:sp>
        <p:nvSpPr>
          <p:cNvPr id="216" name="TextBox 113"/>
          <p:cNvSpPr txBox="1"/>
          <p:nvPr/>
        </p:nvSpPr>
        <p:spPr>
          <a:xfrm>
            <a:off x="8533538" y="1213356"/>
            <a:ext cx="2250937" cy="584775"/>
          </a:xfrm>
          <a:prstGeom prst="rect">
            <a:avLst/>
          </a:prstGeom>
          <a:noFill/>
        </p:spPr>
        <p:txBody>
          <a:bodyPr wrap="none" rtlCol="0">
            <a:spAutoFit/>
          </a:bodyPr>
          <a:lstStyle/>
          <a:p>
            <a:pPr algn="l" defTabSz="457200"/>
            <a:r>
              <a:rPr lang="en-US" sz="1800" b="0" dirty="0" smtClean="0">
                <a:solidFill>
                  <a:srgbClr val="000000"/>
                </a:solidFill>
                <a:latin typeface="Arial" pitchFamily="-97" charset="0"/>
                <a:ea typeface="ＭＳ Ｐゴシック" pitchFamily="-97" charset="-128"/>
              </a:rPr>
              <a:t>Analogue </a:t>
            </a:r>
            <a:br>
              <a:rPr lang="en-US" sz="1800" b="0" dirty="0" smtClean="0">
                <a:solidFill>
                  <a:srgbClr val="000000"/>
                </a:solidFill>
                <a:latin typeface="Arial" pitchFamily="-97" charset="0"/>
                <a:ea typeface="ＭＳ Ｐゴシック" pitchFamily="-97" charset="-128"/>
              </a:rPr>
            </a:br>
            <a:r>
              <a:rPr lang="en-US" sz="1400" b="0" dirty="0" smtClean="0">
                <a:solidFill>
                  <a:srgbClr val="000000"/>
                </a:solidFill>
                <a:latin typeface="Arial" pitchFamily="-97" charset="0"/>
                <a:ea typeface="ＭＳ Ｐゴシック" pitchFamily="-97" charset="-128"/>
              </a:rPr>
              <a:t>18.86 </a:t>
            </a:r>
            <a:r>
              <a:rPr lang="en-US" sz="1400" b="0" dirty="0">
                <a:solidFill>
                  <a:srgbClr val="000000"/>
                </a:solidFill>
                <a:latin typeface="Arial" pitchFamily="-97" charset="0"/>
                <a:ea typeface="ＭＳ Ｐゴシック" pitchFamily="-97" charset="-128"/>
              </a:rPr>
              <a:t>x 10</a:t>
            </a:r>
            <a:r>
              <a:rPr lang="en-US" sz="1400" b="0" baseline="30000" dirty="0">
                <a:solidFill>
                  <a:srgbClr val="000000"/>
                </a:solidFill>
                <a:latin typeface="Arial" pitchFamily="-97" charset="0"/>
                <a:ea typeface="ＭＳ Ｐゴシック" pitchFamily="-97" charset="-128"/>
              </a:rPr>
              <a:t>18</a:t>
            </a:r>
            <a:r>
              <a:rPr lang="en-US" sz="1400" b="0" dirty="0">
                <a:solidFill>
                  <a:srgbClr val="000000"/>
                </a:solidFill>
                <a:latin typeface="Arial" pitchFamily="-97" charset="0"/>
                <a:ea typeface="ＭＳ Ｐゴシック" pitchFamily="-97" charset="-128"/>
              </a:rPr>
              <a:t> Bytes (B GB)</a:t>
            </a:r>
          </a:p>
        </p:txBody>
      </p:sp>
      <p:sp>
        <p:nvSpPr>
          <p:cNvPr id="217" name="TextBox 114"/>
          <p:cNvSpPr txBox="1"/>
          <p:nvPr/>
        </p:nvSpPr>
        <p:spPr>
          <a:xfrm>
            <a:off x="635346" y="4415383"/>
            <a:ext cx="2836033" cy="276999"/>
          </a:xfrm>
          <a:prstGeom prst="rect">
            <a:avLst/>
          </a:prstGeom>
          <a:noFill/>
        </p:spPr>
        <p:txBody>
          <a:bodyPr wrap="none" rtlCol="0">
            <a:spAutoFit/>
          </a:bodyPr>
          <a:lstStyle/>
          <a:p>
            <a:pPr algn="l" defTabSz="457200"/>
            <a:r>
              <a:rPr lang="en-US" sz="1200" b="0" dirty="0" smtClean="0">
                <a:solidFill>
                  <a:srgbClr val="000000"/>
                </a:solidFill>
                <a:latin typeface="Arial" pitchFamily="-97" charset="0"/>
                <a:ea typeface="ＭＳ Ｐゴシック" pitchFamily="-97" charset="-128"/>
              </a:rPr>
              <a:t>(In 1986, principally pocket calculators)</a:t>
            </a:r>
            <a:endParaRPr lang="en-US" sz="1200" b="0" dirty="0">
              <a:solidFill>
                <a:srgbClr val="000000"/>
              </a:solidFill>
              <a:latin typeface="Arial" pitchFamily="-97" charset="0"/>
              <a:ea typeface="ＭＳ Ｐゴシック" pitchFamily="-97" charset="-128"/>
            </a:endParaRPr>
          </a:p>
        </p:txBody>
      </p:sp>
      <p:cxnSp>
        <p:nvCxnSpPr>
          <p:cNvPr id="218" name="Straight Connector 115"/>
          <p:cNvCxnSpPr/>
          <p:nvPr/>
        </p:nvCxnSpPr>
        <p:spPr bwMode="auto">
          <a:xfrm flipV="1">
            <a:off x="8515764" y="0"/>
            <a:ext cx="1543192" cy="1247879"/>
          </a:xfrm>
          <a:prstGeom prst="line">
            <a:avLst/>
          </a:prstGeom>
          <a:solidFill>
            <a:srgbClr val="E2E2E2"/>
          </a:solidFill>
          <a:ln w="28575" cap="flat" cmpd="sng" algn="ctr">
            <a:solidFill>
              <a:srgbClr val="000000"/>
            </a:solidFill>
            <a:prstDash val="dash"/>
            <a:round/>
            <a:headEnd type="none" w="med" len="med"/>
            <a:tailEnd type="none"/>
          </a:ln>
          <a:effectLst/>
        </p:spPr>
      </p:cxnSp>
      <p:cxnSp>
        <p:nvCxnSpPr>
          <p:cNvPr id="219" name="Straight Connector 116"/>
          <p:cNvCxnSpPr>
            <a:stCxn id="187" idx="2"/>
          </p:cNvCxnSpPr>
          <p:nvPr/>
        </p:nvCxnSpPr>
        <p:spPr bwMode="auto">
          <a:xfrm flipV="1">
            <a:off x="8515388" y="-16498"/>
            <a:ext cx="1765398" cy="1578839"/>
          </a:xfrm>
          <a:prstGeom prst="line">
            <a:avLst/>
          </a:prstGeom>
          <a:solidFill>
            <a:srgbClr val="E2E2E2"/>
          </a:solidFill>
          <a:ln w="28575" cap="flat" cmpd="sng" algn="ctr">
            <a:solidFill>
              <a:srgbClr val="000000"/>
            </a:solidFill>
            <a:prstDash val="dash"/>
            <a:round/>
            <a:headEnd type="none" w="med" len="med"/>
            <a:tailEnd type="none"/>
          </a:ln>
          <a:effectLst/>
        </p:spPr>
      </p:cxnSp>
      <p:cxnSp>
        <p:nvCxnSpPr>
          <p:cNvPr id="220" name="Straight Connector 117"/>
          <p:cNvCxnSpPr/>
          <p:nvPr/>
        </p:nvCxnSpPr>
        <p:spPr bwMode="auto">
          <a:xfrm>
            <a:off x="8586906" y="6198370"/>
            <a:ext cx="556375" cy="456873"/>
          </a:xfrm>
          <a:prstGeom prst="line">
            <a:avLst/>
          </a:prstGeom>
          <a:solidFill>
            <a:srgbClr val="E2E2E2"/>
          </a:solidFill>
          <a:ln w="28575" cap="flat" cmpd="sng" algn="ctr">
            <a:solidFill>
              <a:srgbClr val="000000"/>
            </a:solidFill>
            <a:prstDash val="dash"/>
            <a:round/>
            <a:headEnd type="none" w="med" len="med"/>
            <a:tailEnd type="none"/>
          </a:ln>
          <a:effectLst/>
        </p:spPr>
      </p:cxnSp>
      <p:sp>
        <p:nvSpPr>
          <p:cNvPr id="221" name="TextBox 118"/>
          <p:cNvSpPr txBox="1"/>
          <p:nvPr/>
        </p:nvSpPr>
        <p:spPr>
          <a:xfrm>
            <a:off x="9646705" y="976795"/>
            <a:ext cx="680507" cy="369332"/>
          </a:xfrm>
          <a:prstGeom prst="rect">
            <a:avLst/>
          </a:prstGeom>
          <a:noFill/>
        </p:spPr>
        <p:txBody>
          <a:bodyPr wrap="none" rtlCol="0">
            <a:spAutoFit/>
          </a:bodyPr>
          <a:lstStyle/>
          <a:p>
            <a:pPr algn="l" defTabSz="457200"/>
            <a:r>
              <a:rPr lang="en-US" sz="1800" b="0" dirty="0" smtClean="0">
                <a:solidFill>
                  <a:srgbClr val="000000"/>
                </a:solidFill>
                <a:latin typeface="Arial" pitchFamily="-97" charset="0"/>
                <a:ea typeface="ＭＳ Ｐゴシック" pitchFamily="-97" charset="-128"/>
              </a:rPr>
              <a:t>2011</a:t>
            </a:r>
            <a:endParaRPr lang="en-US" sz="1800" b="0" dirty="0">
              <a:solidFill>
                <a:srgbClr val="000000"/>
              </a:solidFill>
              <a:latin typeface="Arial" pitchFamily="-97" charset="0"/>
              <a:ea typeface="ＭＳ Ｐゴシック" pitchFamily="-97" charset="-128"/>
            </a:endParaRPr>
          </a:p>
        </p:txBody>
      </p:sp>
      <p:sp>
        <p:nvSpPr>
          <p:cNvPr id="222" name="Freeform 119"/>
          <p:cNvSpPr/>
          <p:nvPr/>
        </p:nvSpPr>
        <p:spPr>
          <a:xfrm>
            <a:off x="10218558" y="-329344"/>
            <a:ext cx="1303517" cy="6922858"/>
          </a:xfrm>
          <a:custGeom>
            <a:avLst/>
            <a:gdLst>
              <a:gd name="connsiteX0" fmla="*/ 14112 w 1051317"/>
              <a:gd name="connsiteY0" fmla="*/ 1171222 h 5157611"/>
              <a:gd name="connsiteX1" fmla="*/ 1008982 w 1051317"/>
              <a:gd name="connsiteY1" fmla="*/ 0 h 5157611"/>
              <a:gd name="connsiteX2" fmla="*/ 1051317 w 1051317"/>
              <a:gd name="connsiteY2" fmla="*/ 5150555 h 5157611"/>
              <a:gd name="connsiteX3" fmla="*/ 0 w 1051317"/>
              <a:gd name="connsiteY3" fmla="*/ 5157611 h 5157611"/>
              <a:gd name="connsiteX0" fmla="*/ 14112 w 1051317"/>
              <a:gd name="connsiteY0" fmla="*/ 1171222 h 5157611"/>
              <a:gd name="connsiteX1" fmla="*/ 1008982 w 1051317"/>
              <a:gd name="connsiteY1" fmla="*/ 0 h 5157611"/>
              <a:gd name="connsiteX2" fmla="*/ 1051317 w 1051317"/>
              <a:gd name="connsiteY2" fmla="*/ 5150555 h 5157611"/>
              <a:gd name="connsiteX3" fmla="*/ 0 w 1051317"/>
              <a:gd name="connsiteY3" fmla="*/ 5157611 h 5157611"/>
              <a:gd name="connsiteX0" fmla="*/ 14112 w 1008982"/>
              <a:gd name="connsiteY0" fmla="*/ 1171222 h 5157611"/>
              <a:gd name="connsiteX1" fmla="*/ 1008982 w 1008982"/>
              <a:gd name="connsiteY1" fmla="*/ 0 h 5157611"/>
              <a:gd name="connsiteX2" fmla="*/ 741479 w 1008982"/>
              <a:gd name="connsiteY2" fmla="*/ 5006971 h 5157611"/>
              <a:gd name="connsiteX3" fmla="*/ 0 w 1008982"/>
              <a:gd name="connsiteY3" fmla="*/ 5157611 h 5157611"/>
              <a:gd name="connsiteX0" fmla="*/ 14112 w 1013532"/>
              <a:gd name="connsiteY0" fmla="*/ 1171222 h 5157611"/>
              <a:gd name="connsiteX1" fmla="*/ 1008982 w 1013532"/>
              <a:gd name="connsiteY1" fmla="*/ 0 h 5157611"/>
              <a:gd name="connsiteX2" fmla="*/ 1013532 w 1013532"/>
              <a:gd name="connsiteY2" fmla="*/ 5090099 h 5157611"/>
              <a:gd name="connsiteX3" fmla="*/ 0 w 1013532"/>
              <a:gd name="connsiteY3" fmla="*/ 5157611 h 5157611"/>
              <a:gd name="connsiteX0" fmla="*/ 0 w 1034480"/>
              <a:gd name="connsiteY0" fmla="*/ 2363836 h 5157611"/>
              <a:gd name="connsiteX1" fmla="*/ 1029930 w 1034480"/>
              <a:gd name="connsiteY1" fmla="*/ 0 h 5157611"/>
              <a:gd name="connsiteX2" fmla="*/ 1034480 w 1034480"/>
              <a:gd name="connsiteY2" fmla="*/ 5090099 h 5157611"/>
              <a:gd name="connsiteX3" fmla="*/ 20948 w 1034480"/>
              <a:gd name="connsiteY3" fmla="*/ 5157611 h 5157611"/>
              <a:gd name="connsiteX0" fmla="*/ 0 w 1034480"/>
              <a:gd name="connsiteY0" fmla="*/ 2363836 h 5157611"/>
              <a:gd name="connsiteX1" fmla="*/ 1029930 w 1034480"/>
              <a:gd name="connsiteY1" fmla="*/ 0 h 5157611"/>
              <a:gd name="connsiteX2" fmla="*/ 1034480 w 1034480"/>
              <a:gd name="connsiteY2" fmla="*/ 5090099 h 5157611"/>
              <a:gd name="connsiteX3" fmla="*/ 20948 w 1034480"/>
              <a:gd name="connsiteY3" fmla="*/ 5157611 h 5157611"/>
              <a:gd name="connsiteX0" fmla="*/ 0 w 1034480"/>
              <a:gd name="connsiteY0" fmla="*/ 2363836 h 5157611"/>
              <a:gd name="connsiteX1" fmla="*/ 1029930 w 1034480"/>
              <a:gd name="connsiteY1" fmla="*/ 0 h 5157611"/>
              <a:gd name="connsiteX2" fmla="*/ 1034480 w 1034480"/>
              <a:gd name="connsiteY2" fmla="*/ 5090099 h 5157611"/>
              <a:gd name="connsiteX3" fmla="*/ 20948 w 1034480"/>
              <a:gd name="connsiteY3" fmla="*/ 5157611 h 5157611"/>
            </a:gdLst>
            <a:ahLst/>
            <a:cxnLst>
              <a:cxn ang="0">
                <a:pos x="connsiteX0" y="connsiteY0"/>
              </a:cxn>
              <a:cxn ang="0">
                <a:pos x="connsiteX1" y="connsiteY1"/>
              </a:cxn>
              <a:cxn ang="0">
                <a:pos x="connsiteX2" y="connsiteY2"/>
              </a:cxn>
              <a:cxn ang="0">
                <a:pos x="connsiteX3" y="connsiteY3"/>
              </a:cxn>
            </a:cxnLst>
            <a:rect l="l" t="t" r="r" b="b"/>
            <a:pathLst>
              <a:path w="1034480" h="5157611">
                <a:moveTo>
                  <a:pt x="0" y="2363836"/>
                </a:moveTo>
                <a:cubicBezTo>
                  <a:pt x="484263" y="1922182"/>
                  <a:pt x="838545" y="461666"/>
                  <a:pt x="1029930" y="0"/>
                </a:cubicBezTo>
                <a:cubicBezTo>
                  <a:pt x="1031447" y="1696700"/>
                  <a:pt x="1032963" y="3393399"/>
                  <a:pt x="1034480" y="5090099"/>
                </a:cubicBezTo>
                <a:cubicBezTo>
                  <a:pt x="684041" y="5092451"/>
                  <a:pt x="371387" y="5155259"/>
                  <a:pt x="20948" y="5157611"/>
                </a:cubicBezTo>
              </a:path>
            </a:pathLst>
          </a:custGeom>
          <a:solidFill>
            <a:srgbClr val="66194D"/>
          </a:solidFill>
        </p:spPr>
        <p:txBody>
          <a:bodyPr rtlCol="0" anchor="ctr"/>
          <a:lstStyle/>
          <a:p>
            <a:pPr algn="l" defTabSz="457200"/>
            <a:endParaRPr lang="en-US" sz="1800" b="0" dirty="0">
              <a:solidFill>
                <a:srgbClr val="000000"/>
              </a:solidFill>
              <a:latin typeface="Arial" pitchFamily="-97" charset="0"/>
              <a:ea typeface="ＭＳ Ｐゴシック" pitchFamily="-97" charset="-128"/>
            </a:endParaRPr>
          </a:p>
        </p:txBody>
      </p:sp>
      <p:sp>
        <p:nvSpPr>
          <p:cNvPr id="226" name="TextBox 123"/>
          <p:cNvSpPr txBox="1"/>
          <p:nvPr/>
        </p:nvSpPr>
        <p:spPr>
          <a:xfrm>
            <a:off x="8533542" y="4201187"/>
            <a:ext cx="2101857" cy="584775"/>
          </a:xfrm>
          <a:prstGeom prst="rect">
            <a:avLst/>
          </a:prstGeom>
          <a:noFill/>
        </p:spPr>
        <p:txBody>
          <a:bodyPr wrap="none" rtlCol="0">
            <a:spAutoFit/>
          </a:bodyPr>
          <a:lstStyle/>
          <a:p>
            <a:pPr algn="l" defTabSz="457200"/>
            <a:r>
              <a:rPr lang="en-US" sz="1800" b="0" dirty="0" smtClean="0">
                <a:solidFill>
                  <a:srgbClr val="000000"/>
                </a:solidFill>
                <a:latin typeface="Arial" pitchFamily="-97" charset="0"/>
                <a:ea typeface="ＭＳ Ｐゴシック" pitchFamily="-97" charset="-128"/>
              </a:rPr>
              <a:t>Digital </a:t>
            </a:r>
            <a:br>
              <a:rPr lang="en-US" sz="1800" b="0" dirty="0" smtClean="0">
                <a:solidFill>
                  <a:srgbClr val="000000"/>
                </a:solidFill>
                <a:latin typeface="Arial" pitchFamily="-97" charset="0"/>
                <a:ea typeface="ＭＳ Ｐゴシック" pitchFamily="-97" charset="-128"/>
              </a:rPr>
            </a:br>
            <a:r>
              <a:rPr lang="en-US" sz="1400" b="0" dirty="0" smtClean="0">
                <a:solidFill>
                  <a:srgbClr val="000000"/>
                </a:solidFill>
                <a:latin typeface="Arial" pitchFamily="-97" charset="0"/>
                <a:ea typeface="ＭＳ Ｐゴシック" pitchFamily="-97" charset="-128"/>
              </a:rPr>
              <a:t>276 </a:t>
            </a:r>
            <a:r>
              <a:rPr lang="en-US" sz="1400" b="0" dirty="0">
                <a:solidFill>
                  <a:srgbClr val="000000"/>
                </a:solidFill>
                <a:latin typeface="Arial" pitchFamily="-97" charset="0"/>
                <a:ea typeface="ＭＳ Ｐゴシック" pitchFamily="-97" charset="-128"/>
              </a:rPr>
              <a:t>x 10</a:t>
            </a:r>
            <a:r>
              <a:rPr lang="en-US" sz="1400" b="0" baseline="30000" dirty="0">
                <a:solidFill>
                  <a:srgbClr val="000000"/>
                </a:solidFill>
                <a:latin typeface="Arial" pitchFamily="-97" charset="0"/>
                <a:ea typeface="ＭＳ Ｐゴシック" pitchFamily="-97" charset="-128"/>
              </a:rPr>
              <a:t>18</a:t>
            </a:r>
            <a:r>
              <a:rPr lang="en-US" sz="1400" b="0" dirty="0">
                <a:solidFill>
                  <a:srgbClr val="000000"/>
                </a:solidFill>
                <a:latin typeface="Arial" pitchFamily="-97" charset="0"/>
                <a:ea typeface="ＭＳ Ｐゴシック" pitchFamily="-97" charset="-128"/>
              </a:rPr>
              <a:t> Bytes (B GB</a:t>
            </a:r>
            <a:r>
              <a:rPr lang="en-US" sz="1400" b="0" dirty="0" smtClean="0">
                <a:solidFill>
                  <a:srgbClr val="000000"/>
                </a:solidFill>
                <a:latin typeface="Arial" pitchFamily="-97" charset="0"/>
                <a:ea typeface="ＭＳ Ｐゴシック" pitchFamily="-97" charset="-128"/>
              </a:rPr>
              <a:t>)</a:t>
            </a:r>
            <a:endParaRPr lang="en-US" sz="1400" b="0" dirty="0">
              <a:solidFill>
                <a:srgbClr val="000000"/>
              </a:solidFill>
              <a:latin typeface="Arial" pitchFamily="-97" charset="0"/>
              <a:ea typeface="ＭＳ Ｐゴシック" pitchFamily="-97" charset="-128"/>
            </a:endParaRPr>
          </a:p>
        </p:txBody>
      </p:sp>
      <p:sp>
        <p:nvSpPr>
          <p:cNvPr id="227" name="Freeform 124"/>
          <p:cNvSpPr/>
          <p:nvPr/>
        </p:nvSpPr>
        <p:spPr>
          <a:xfrm>
            <a:off x="4467658" y="3588061"/>
            <a:ext cx="4110750" cy="2584435"/>
          </a:xfrm>
          <a:custGeom>
            <a:avLst/>
            <a:gdLst>
              <a:gd name="connsiteX0" fmla="*/ 0 w 4635670"/>
              <a:gd name="connsiteY0" fmla="*/ 1255889 h 4198055"/>
              <a:gd name="connsiteX1" fmla="*/ 1185377 w 4635670"/>
              <a:gd name="connsiteY1" fmla="*/ 1340555 h 4198055"/>
              <a:gd name="connsiteX2" fmla="*/ 4635670 w 4635670"/>
              <a:gd name="connsiteY2" fmla="*/ 0 h 4198055"/>
              <a:gd name="connsiteX3" fmla="*/ 4628614 w 4635670"/>
              <a:gd name="connsiteY3" fmla="*/ 4155722 h 4198055"/>
              <a:gd name="connsiteX4" fmla="*/ 3676079 w 4635670"/>
              <a:gd name="connsiteY4" fmla="*/ 4198055 h 4198055"/>
              <a:gd name="connsiteX5" fmla="*/ 1143042 w 4635670"/>
              <a:gd name="connsiteY5" fmla="*/ 1446389 h 4198055"/>
              <a:gd name="connsiteX0" fmla="*/ 0 w 4706228"/>
              <a:gd name="connsiteY0" fmla="*/ 472722 h 3414888"/>
              <a:gd name="connsiteX1" fmla="*/ 1185377 w 4706228"/>
              <a:gd name="connsiteY1" fmla="*/ 557388 h 3414888"/>
              <a:gd name="connsiteX2" fmla="*/ 4706228 w 4706228"/>
              <a:gd name="connsiteY2" fmla="*/ 0 h 3414888"/>
              <a:gd name="connsiteX3" fmla="*/ 4628614 w 4706228"/>
              <a:gd name="connsiteY3" fmla="*/ 3372555 h 3414888"/>
              <a:gd name="connsiteX4" fmla="*/ 3676079 w 4706228"/>
              <a:gd name="connsiteY4" fmla="*/ 3414888 h 3414888"/>
              <a:gd name="connsiteX5" fmla="*/ 1143042 w 4706228"/>
              <a:gd name="connsiteY5" fmla="*/ 663222 h 3414888"/>
              <a:gd name="connsiteX0" fmla="*/ 0 w 4706228"/>
              <a:gd name="connsiteY0" fmla="*/ 472722 h 3414888"/>
              <a:gd name="connsiteX1" fmla="*/ 1185377 w 4706228"/>
              <a:gd name="connsiteY1" fmla="*/ 557388 h 3414888"/>
              <a:gd name="connsiteX2" fmla="*/ 4706228 w 4706228"/>
              <a:gd name="connsiteY2" fmla="*/ 0 h 3414888"/>
              <a:gd name="connsiteX3" fmla="*/ 4628614 w 4706228"/>
              <a:gd name="connsiteY3" fmla="*/ 3372555 h 3414888"/>
              <a:gd name="connsiteX4" fmla="*/ 3676079 w 4706228"/>
              <a:gd name="connsiteY4" fmla="*/ 3414888 h 3414888"/>
              <a:gd name="connsiteX5" fmla="*/ 1143042 w 4706228"/>
              <a:gd name="connsiteY5" fmla="*/ 663222 h 3414888"/>
              <a:gd name="connsiteX0" fmla="*/ 0 w 4706228"/>
              <a:gd name="connsiteY0" fmla="*/ 472722 h 3414888"/>
              <a:gd name="connsiteX1" fmla="*/ 1185377 w 4706228"/>
              <a:gd name="connsiteY1" fmla="*/ 557388 h 3414888"/>
              <a:gd name="connsiteX2" fmla="*/ 4706228 w 4706228"/>
              <a:gd name="connsiteY2" fmla="*/ 0 h 3414888"/>
              <a:gd name="connsiteX3" fmla="*/ 4628614 w 4706228"/>
              <a:gd name="connsiteY3" fmla="*/ 3372555 h 3414888"/>
              <a:gd name="connsiteX4" fmla="*/ 3676079 w 4706228"/>
              <a:gd name="connsiteY4" fmla="*/ 3414888 h 3414888"/>
              <a:gd name="connsiteX5" fmla="*/ 1143042 w 4706228"/>
              <a:gd name="connsiteY5" fmla="*/ 663222 h 3414888"/>
              <a:gd name="connsiteX0" fmla="*/ 0 w 4649781"/>
              <a:gd name="connsiteY0" fmla="*/ 472722 h 3414888"/>
              <a:gd name="connsiteX1" fmla="*/ 1185377 w 4649781"/>
              <a:gd name="connsiteY1" fmla="*/ 557388 h 3414888"/>
              <a:gd name="connsiteX2" fmla="*/ 4649781 w 4649781"/>
              <a:gd name="connsiteY2" fmla="*/ 0 h 3414888"/>
              <a:gd name="connsiteX3" fmla="*/ 4628614 w 4649781"/>
              <a:gd name="connsiteY3" fmla="*/ 3372555 h 3414888"/>
              <a:gd name="connsiteX4" fmla="*/ 3676079 w 4649781"/>
              <a:gd name="connsiteY4" fmla="*/ 3414888 h 3414888"/>
              <a:gd name="connsiteX5" fmla="*/ 1143042 w 4649781"/>
              <a:gd name="connsiteY5" fmla="*/ 663222 h 3414888"/>
              <a:gd name="connsiteX0" fmla="*/ 0 w 4649781"/>
              <a:gd name="connsiteY0" fmla="*/ 472722 h 3414888"/>
              <a:gd name="connsiteX1" fmla="*/ 1185377 w 4649781"/>
              <a:gd name="connsiteY1" fmla="*/ 557388 h 3414888"/>
              <a:gd name="connsiteX2" fmla="*/ 4649781 w 4649781"/>
              <a:gd name="connsiteY2" fmla="*/ 0 h 3414888"/>
              <a:gd name="connsiteX3" fmla="*/ 4628614 w 4649781"/>
              <a:gd name="connsiteY3" fmla="*/ 3372555 h 3414888"/>
              <a:gd name="connsiteX4" fmla="*/ 3676079 w 4649781"/>
              <a:gd name="connsiteY4" fmla="*/ 3414888 h 3414888"/>
              <a:gd name="connsiteX5" fmla="*/ 1178321 w 4649781"/>
              <a:gd name="connsiteY5" fmla="*/ 635000 h 3414888"/>
              <a:gd name="connsiteX0" fmla="*/ 0 w 4628614"/>
              <a:gd name="connsiteY0" fmla="*/ 1044222 h 3986388"/>
              <a:gd name="connsiteX1" fmla="*/ 1185377 w 4628614"/>
              <a:gd name="connsiteY1" fmla="*/ 1128888 h 3986388"/>
              <a:gd name="connsiteX2" fmla="*/ 4614502 w 4628614"/>
              <a:gd name="connsiteY2" fmla="*/ 0 h 3986388"/>
              <a:gd name="connsiteX3" fmla="*/ 4628614 w 4628614"/>
              <a:gd name="connsiteY3" fmla="*/ 3944055 h 3986388"/>
              <a:gd name="connsiteX4" fmla="*/ 3676079 w 4628614"/>
              <a:gd name="connsiteY4" fmla="*/ 3986388 h 3986388"/>
              <a:gd name="connsiteX5" fmla="*/ 1178321 w 4628614"/>
              <a:gd name="connsiteY5" fmla="*/ 1206500 h 3986388"/>
              <a:gd name="connsiteX0" fmla="*/ 0 w 4628614"/>
              <a:gd name="connsiteY0" fmla="*/ 1236380 h 4178546"/>
              <a:gd name="connsiteX1" fmla="*/ 1185377 w 4628614"/>
              <a:gd name="connsiteY1" fmla="*/ 1321046 h 4178546"/>
              <a:gd name="connsiteX2" fmla="*/ 3041057 w 4628614"/>
              <a:gd name="connsiteY2" fmla="*/ 686045 h 4178546"/>
              <a:gd name="connsiteX3" fmla="*/ 4614502 w 4628614"/>
              <a:gd name="connsiteY3" fmla="*/ 192158 h 4178546"/>
              <a:gd name="connsiteX4" fmla="*/ 4628614 w 4628614"/>
              <a:gd name="connsiteY4" fmla="*/ 4136213 h 4178546"/>
              <a:gd name="connsiteX5" fmla="*/ 3676079 w 4628614"/>
              <a:gd name="connsiteY5" fmla="*/ 4178546 h 4178546"/>
              <a:gd name="connsiteX6" fmla="*/ 1178321 w 4628614"/>
              <a:gd name="connsiteY6" fmla="*/ 1398658 h 4178546"/>
              <a:gd name="connsiteX0" fmla="*/ 0 w 4628614"/>
              <a:gd name="connsiteY0" fmla="*/ 1200389 h 4142555"/>
              <a:gd name="connsiteX1" fmla="*/ 1185377 w 4628614"/>
              <a:gd name="connsiteY1" fmla="*/ 1285055 h 4142555"/>
              <a:gd name="connsiteX2" fmla="*/ 3231564 w 4628614"/>
              <a:gd name="connsiteY2" fmla="*/ 953443 h 4142555"/>
              <a:gd name="connsiteX3" fmla="*/ 4614502 w 4628614"/>
              <a:gd name="connsiteY3" fmla="*/ 156167 h 4142555"/>
              <a:gd name="connsiteX4" fmla="*/ 4628614 w 4628614"/>
              <a:gd name="connsiteY4" fmla="*/ 4100222 h 4142555"/>
              <a:gd name="connsiteX5" fmla="*/ 3676079 w 4628614"/>
              <a:gd name="connsiteY5" fmla="*/ 4142555 h 4142555"/>
              <a:gd name="connsiteX6" fmla="*/ 1178321 w 4628614"/>
              <a:gd name="connsiteY6" fmla="*/ 1362667 h 4142555"/>
              <a:gd name="connsiteX0" fmla="*/ 0 w 4628614"/>
              <a:gd name="connsiteY0" fmla="*/ 1200389 h 4142555"/>
              <a:gd name="connsiteX1" fmla="*/ 1185377 w 4628614"/>
              <a:gd name="connsiteY1" fmla="*/ 1285055 h 4142555"/>
              <a:gd name="connsiteX2" fmla="*/ 3231564 w 4628614"/>
              <a:gd name="connsiteY2" fmla="*/ 953443 h 4142555"/>
              <a:gd name="connsiteX3" fmla="*/ 4614502 w 4628614"/>
              <a:gd name="connsiteY3" fmla="*/ 156167 h 4142555"/>
              <a:gd name="connsiteX4" fmla="*/ 4628614 w 4628614"/>
              <a:gd name="connsiteY4" fmla="*/ 4100222 h 4142555"/>
              <a:gd name="connsiteX5" fmla="*/ 3676079 w 4628614"/>
              <a:gd name="connsiteY5" fmla="*/ 4142555 h 4142555"/>
              <a:gd name="connsiteX6" fmla="*/ 1178321 w 4628614"/>
              <a:gd name="connsiteY6" fmla="*/ 1362667 h 4142555"/>
              <a:gd name="connsiteX0" fmla="*/ 0 w 4642726"/>
              <a:gd name="connsiteY0" fmla="*/ 1406949 h 4349115"/>
              <a:gd name="connsiteX1" fmla="*/ 1185377 w 4642726"/>
              <a:gd name="connsiteY1" fmla="*/ 1491615 h 4349115"/>
              <a:gd name="connsiteX2" fmla="*/ 3231564 w 4642726"/>
              <a:gd name="connsiteY2" fmla="*/ 1160003 h 4349115"/>
              <a:gd name="connsiteX3" fmla="*/ 4642726 w 4642726"/>
              <a:gd name="connsiteY3" fmla="*/ 136949 h 4349115"/>
              <a:gd name="connsiteX4" fmla="*/ 4628614 w 4642726"/>
              <a:gd name="connsiteY4" fmla="*/ 4306782 h 4349115"/>
              <a:gd name="connsiteX5" fmla="*/ 3676079 w 4642726"/>
              <a:gd name="connsiteY5" fmla="*/ 4349115 h 4349115"/>
              <a:gd name="connsiteX6" fmla="*/ 1178321 w 4642726"/>
              <a:gd name="connsiteY6" fmla="*/ 1569227 h 4349115"/>
              <a:gd name="connsiteX0" fmla="*/ 0 w 4642726"/>
              <a:gd name="connsiteY0" fmla="*/ 1270000 h 4212166"/>
              <a:gd name="connsiteX1" fmla="*/ 1185377 w 4642726"/>
              <a:gd name="connsiteY1" fmla="*/ 1354666 h 4212166"/>
              <a:gd name="connsiteX2" fmla="*/ 3231564 w 4642726"/>
              <a:gd name="connsiteY2" fmla="*/ 1023054 h 4212166"/>
              <a:gd name="connsiteX3" fmla="*/ 4642726 w 4642726"/>
              <a:gd name="connsiteY3" fmla="*/ 0 h 4212166"/>
              <a:gd name="connsiteX4" fmla="*/ 4628614 w 4642726"/>
              <a:gd name="connsiteY4" fmla="*/ 4169833 h 4212166"/>
              <a:gd name="connsiteX5" fmla="*/ 3676079 w 4642726"/>
              <a:gd name="connsiteY5" fmla="*/ 4212166 h 4212166"/>
              <a:gd name="connsiteX6" fmla="*/ 1178321 w 4642726"/>
              <a:gd name="connsiteY6" fmla="*/ 1432278 h 4212166"/>
              <a:gd name="connsiteX0" fmla="*/ 0 w 4642726"/>
              <a:gd name="connsiteY0" fmla="*/ 1270000 h 4212166"/>
              <a:gd name="connsiteX1" fmla="*/ 1185377 w 4642726"/>
              <a:gd name="connsiteY1" fmla="*/ 1354666 h 4212166"/>
              <a:gd name="connsiteX2" fmla="*/ 3231564 w 4642726"/>
              <a:gd name="connsiteY2" fmla="*/ 1023054 h 4212166"/>
              <a:gd name="connsiteX3" fmla="*/ 4642726 w 4642726"/>
              <a:gd name="connsiteY3" fmla="*/ 0 h 4212166"/>
              <a:gd name="connsiteX4" fmla="*/ 4628614 w 4642726"/>
              <a:gd name="connsiteY4" fmla="*/ 4169833 h 4212166"/>
              <a:gd name="connsiteX5" fmla="*/ 3676079 w 4642726"/>
              <a:gd name="connsiteY5" fmla="*/ 4212166 h 4212166"/>
              <a:gd name="connsiteX6" fmla="*/ 1178321 w 4642726"/>
              <a:gd name="connsiteY6" fmla="*/ 1432278 h 4212166"/>
              <a:gd name="connsiteX0" fmla="*/ 0 w 4642726"/>
              <a:gd name="connsiteY0" fmla="*/ 1171223 h 4113389"/>
              <a:gd name="connsiteX1" fmla="*/ 1185377 w 4642726"/>
              <a:gd name="connsiteY1" fmla="*/ 1255889 h 4113389"/>
              <a:gd name="connsiteX2" fmla="*/ 3231564 w 4642726"/>
              <a:gd name="connsiteY2" fmla="*/ 924277 h 4113389"/>
              <a:gd name="connsiteX3" fmla="*/ 4642726 w 4642726"/>
              <a:gd name="connsiteY3" fmla="*/ 0 h 4113389"/>
              <a:gd name="connsiteX4" fmla="*/ 4628614 w 4642726"/>
              <a:gd name="connsiteY4" fmla="*/ 4071056 h 4113389"/>
              <a:gd name="connsiteX5" fmla="*/ 3676079 w 4642726"/>
              <a:gd name="connsiteY5" fmla="*/ 4113389 h 4113389"/>
              <a:gd name="connsiteX6" fmla="*/ 1178321 w 4642726"/>
              <a:gd name="connsiteY6" fmla="*/ 1333501 h 4113389"/>
              <a:gd name="connsiteX0" fmla="*/ 0 w 4642726"/>
              <a:gd name="connsiteY0" fmla="*/ 1171223 h 4113389"/>
              <a:gd name="connsiteX1" fmla="*/ 1185377 w 4642726"/>
              <a:gd name="connsiteY1" fmla="*/ 1255889 h 4113389"/>
              <a:gd name="connsiteX2" fmla="*/ 3231564 w 4642726"/>
              <a:gd name="connsiteY2" fmla="*/ 924277 h 4113389"/>
              <a:gd name="connsiteX3" fmla="*/ 4642726 w 4642726"/>
              <a:gd name="connsiteY3" fmla="*/ 0 h 4113389"/>
              <a:gd name="connsiteX4" fmla="*/ 4628614 w 4642726"/>
              <a:gd name="connsiteY4" fmla="*/ 4071056 h 4113389"/>
              <a:gd name="connsiteX5" fmla="*/ 3676079 w 4642726"/>
              <a:gd name="connsiteY5" fmla="*/ 4113389 h 4113389"/>
              <a:gd name="connsiteX6" fmla="*/ 1178321 w 4642726"/>
              <a:gd name="connsiteY6" fmla="*/ 1333501 h 4113389"/>
              <a:gd name="connsiteX0" fmla="*/ 0 w 4642726"/>
              <a:gd name="connsiteY0" fmla="*/ 1171223 h 4113389"/>
              <a:gd name="connsiteX1" fmla="*/ 1185377 w 4642726"/>
              <a:gd name="connsiteY1" fmla="*/ 1255889 h 4113389"/>
              <a:gd name="connsiteX2" fmla="*/ 3231564 w 4642726"/>
              <a:gd name="connsiteY2" fmla="*/ 924277 h 4113389"/>
              <a:gd name="connsiteX3" fmla="*/ 4642726 w 4642726"/>
              <a:gd name="connsiteY3" fmla="*/ 0 h 4113389"/>
              <a:gd name="connsiteX4" fmla="*/ 4628614 w 4642726"/>
              <a:gd name="connsiteY4" fmla="*/ 4071056 h 4113389"/>
              <a:gd name="connsiteX5" fmla="*/ 3676079 w 4642726"/>
              <a:gd name="connsiteY5" fmla="*/ 4113389 h 4113389"/>
              <a:gd name="connsiteX6" fmla="*/ 1178321 w 4642726"/>
              <a:gd name="connsiteY6" fmla="*/ 1333501 h 4113389"/>
              <a:gd name="connsiteX0" fmla="*/ 0 w 4642726"/>
              <a:gd name="connsiteY0" fmla="*/ 1171223 h 4113389"/>
              <a:gd name="connsiteX1" fmla="*/ 1185377 w 4642726"/>
              <a:gd name="connsiteY1" fmla="*/ 1255889 h 4113389"/>
              <a:gd name="connsiteX2" fmla="*/ 3231564 w 4642726"/>
              <a:gd name="connsiteY2" fmla="*/ 924277 h 4113389"/>
              <a:gd name="connsiteX3" fmla="*/ 4642726 w 4642726"/>
              <a:gd name="connsiteY3" fmla="*/ 0 h 4113389"/>
              <a:gd name="connsiteX4" fmla="*/ 4628614 w 4642726"/>
              <a:gd name="connsiteY4" fmla="*/ 4071056 h 4113389"/>
              <a:gd name="connsiteX5" fmla="*/ 3676079 w 4642726"/>
              <a:gd name="connsiteY5" fmla="*/ 4113389 h 4113389"/>
              <a:gd name="connsiteX6" fmla="*/ 1178321 w 4642726"/>
              <a:gd name="connsiteY6" fmla="*/ 1333501 h 4113389"/>
              <a:gd name="connsiteX0" fmla="*/ 0 w 4642726"/>
              <a:gd name="connsiteY0" fmla="*/ 1086556 h 4028722"/>
              <a:gd name="connsiteX1" fmla="*/ 1185377 w 4642726"/>
              <a:gd name="connsiteY1" fmla="*/ 1171222 h 4028722"/>
              <a:gd name="connsiteX2" fmla="*/ 3231564 w 4642726"/>
              <a:gd name="connsiteY2" fmla="*/ 839610 h 4028722"/>
              <a:gd name="connsiteX3" fmla="*/ 4642726 w 4642726"/>
              <a:gd name="connsiteY3" fmla="*/ 0 h 4028722"/>
              <a:gd name="connsiteX4" fmla="*/ 4628614 w 4642726"/>
              <a:gd name="connsiteY4" fmla="*/ 3986389 h 4028722"/>
              <a:gd name="connsiteX5" fmla="*/ 3676079 w 4642726"/>
              <a:gd name="connsiteY5" fmla="*/ 4028722 h 4028722"/>
              <a:gd name="connsiteX6" fmla="*/ 1178321 w 4642726"/>
              <a:gd name="connsiteY6" fmla="*/ 1248834 h 4028722"/>
              <a:gd name="connsiteX0" fmla="*/ 0 w 4642726"/>
              <a:gd name="connsiteY0" fmla="*/ 1086556 h 4028722"/>
              <a:gd name="connsiteX1" fmla="*/ 1185377 w 4642726"/>
              <a:gd name="connsiteY1" fmla="*/ 1171222 h 4028722"/>
              <a:gd name="connsiteX2" fmla="*/ 3231564 w 4642726"/>
              <a:gd name="connsiteY2" fmla="*/ 839610 h 4028722"/>
              <a:gd name="connsiteX3" fmla="*/ 4642726 w 4642726"/>
              <a:gd name="connsiteY3" fmla="*/ 0 h 4028722"/>
              <a:gd name="connsiteX4" fmla="*/ 4628614 w 4642726"/>
              <a:gd name="connsiteY4" fmla="*/ 3986389 h 4028722"/>
              <a:gd name="connsiteX5" fmla="*/ 3676079 w 4642726"/>
              <a:gd name="connsiteY5" fmla="*/ 4028722 h 4028722"/>
              <a:gd name="connsiteX6" fmla="*/ 1168796 w 4642726"/>
              <a:gd name="connsiteY6" fmla="*/ 1277409 h 4028722"/>
              <a:gd name="connsiteX0" fmla="*/ 0 w 4642726"/>
              <a:gd name="connsiteY0" fmla="*/ 1086556 h 4028722"/>
              <a:gd name="connsiteX1" fmla="*/ 1185377 w 4642726"/>
              <a:gd name="connsiteY1" fmla="*/ 1171222 h 4028722"/>
              <a:gd name="connsiteX2" fmla="*/ 3231564 w 4642726"/>
              <a:gd name="connsiteY2" fmla="*/ 839610 h 4028722"/>
              <a:gd name="connsiteX3" fmla="*/ 4642726 w 4642726"/>
              <a:gd name="connsiteY3" fmla="*/ 0 h 4028722"/>
              <a:gd name="connsiteX4" fmla="*/ 4628614 w 4642726"/>
              <a:gd name="connsiteY4" fmla="*/ 3986389 h 4028722"/>
              <a:gd name="connsiteX5" fmla="*/ 3676079 w 4642726"/>
              <a:gd name="connsiteY5" fmla="*/ 4028722 h 4028722"/>
              <a:gd name="connsiteX6" fmla="*/ 1181496 w 4642726"/>
              <a:gd name="connsiteY6" fmla="*/ 1277409 h 4028722"/>
              <a:gd name="connsiteX0" fmla="*/ 0 w 4628614"/>
              <a:gd name="connsiteY0" fmla="*/ 307838 h 3250004"/>
              <a:gd name="connsiteX1" fmla="*/ 1185377 w 4628614"/>
              <a:gd name="connsiteY1" fmla="*/ 392504 h 3250004"/>
              <a:gd name="connsiteX2" fmla="*/ 3231564 w 4628614"/>
              <a:gd name="connsiteY2" fmla="*/ 60892 h 3250004"/>
              <a:gd name="connsiteX3" fmla="*/ 3729011 w 4628614"/>
              <a:gd name="connsiteY3" fmla="*/ 66051 h 3250004"/>
              <a:gd name="connsiteX4" fmla="*/ 4628614 w 4628614"/>
              <a:gd name="connsiteY4" fmla="*/ 3207671 h 3250004"/>
              <a:gd name="connsiteX5" fmla="*/ 3676079 w 4628614"/>
              <a:gd name="connsiteY5" fmla="*/ 3250004 h 3250004"/>
              <a:gd name="connsiteX6" fmla="*/ 1181496 w 4628614"/>
              <a:gd name="connsiteY6" fmla="*/ 498691 h 3250004"/>
              <a:gd name="connsiteX0" fmla="*/ 0 w 4628614"/>
              <a:gd name="connsiteY0" fmla="*/ 246946 h 3189112"/>
              <a:gd name="connsiteX1" fmla="*/ 1185377 w 4628614"/>
              <a:gd name="connsiteY1" fmla="*/ 331612 h 3189112"/>
              <a:gd name="connsiteX2" fmla="*/ 3231564 w 4628614"/>
              <a:gd name="connsiteY2" fmla="*/ 0 h 3189112"/>
              <a:gd name="connsiteX3" fmla="*/ 4628614 w 4628614"/>
              <a:gd name="connsiteY3" fmla="*/ 3146779 h 3189112"/>
              <a:gd name="connsiteX4" fmla="*/ 3676079 w 4628614"/>
              <a:gd name="connsiteY4" fmla="*/ 3189112 h 3189112"/>
              <a:gd name="connsiteX5" fmla="*/ 1181496 w 4628614"/>
              <a:gd name="connsiteY5" fmla="*/ 437799 h 3189112"/>
              <a:gd name="connsiteX0" fmla="*/ 0 w 3810164"/>
              <a:gd name="connsiteY0" fmla="*/ 246946 h 3189112"/>
              <a:gd name="connsiteX1" fmla="*/ 1185377 w 3810164"/>
              <a:gd name="connsiteY1" fmla="*/ 331612 h 3189112"/>
              <a:gd name="connsiteX2" fmla="*/ 3231564 w 3810164"/>
              <a:gd name="connsiteY2" fmla="*/ 0 h 3189112"/>
              <a:gd name="connsiteX3" fmla="*/ 3676079 w 3810164"/>
              <a:gd name="connsiteY3" fmla="*/ 3189112 h 3189112"/>
              <a:gd name="connsiteX4" fmla="*/ 1181496 w 3810164"/>
              <a:gd name="connsiteY4" fmla="*/ 437799 h 3189112"/>
              <a:gd name="connsiteX0" fmla="*/ 0 w 3810164"/>
              <a:gd name="connsiteY0" fmla="*/ 246946 h 3189112"/>
              <a:gd name="connsiteX1" fmla="*/ 1185377 w 3810164"/>
              <a:gd name="connsiteY1" fmla="*/ 331612 h 3189112"/>
              <a:gd name="connsiteX2" fmla="*/ 3231564 w 3810164"/>
              <a:gd name="connsiteY2" fmla="*/ 0 h 3189112"/>
              <a:gd name="connsiteX3" fmla="*/ 3676079 w 3810164"/>
              <a:gd name="connsiteY3" fmla="*/ 3189112 h 3189112"/>
              <a:gd name="connsiteX4" fmla="*/ 1181496 w 3810164"/>
              <a:gd name="connsiteY4" fmla="*/ 437799 h 3189112"/>
              <a:gd name="connsiteX0" fmla="*/ 0 w 3810164"/>
              <a:gd name="connsiteY0" fmla="*/ 246946 h 3189112"/>
              <a:gd name="connsiteX1" fmla="*/ 1185377 w 3810164"/>
              <a:gd name="connsiteY1" fmla="*/ 331612 h 3189112"/>
              <a:gd name="connsiteX2" fmla="*/ 3231564 w 3810164"/>
              <a:gd name="connsiteY2" fmla="*/ 0 h 3189112"/>
              <a:gd name="connsiteX3" fmla="*/ 3676079 w 3810164"/>
              <a:gd name="connsiteY3" fmla="*/ 3189112 h 3189112"/>
              <a:gd name="connsiteX4" fmla="*/ 1181496 w 3810164"/>
              <a:gd name="connsiteY4" fmla="*/ 437799 h 3189112"/>
              <a:gd name="connsiteX0" fmla="*/ 0 w 3762230"/>
              <a:gd name="connsiteY0" fmla="*/ 246946 h 3189112"/>
              <a:gd name="connsiteX1" fmla="*/ 1185377 w 3762230"/>
              <a:gd name="connsiteY1" fmla="*/ 331612 h 3189112"/>
              <a:gd name="connsiteX2" fmla="*/ 3231564 w 3762230"/>
              <a:gd name="connsiteY2" fmla="*/ 0 h 3189112"/>
              <a:gd name="connsiteX3" fmla="*/ 3676079 w 3762230"/>
              <a:gd name="connsiteY3" fmla="*/ 3189112 h 3189112"/>
              <a:gd name="connsiteX4" fmla="*/ 1181496 w 3762230"/>
              <a:gd name="connsiteY4" fmla="*/ 437799 h 3189112"/>
              <a:gd name="connsiteX0" fmla="*/ 0 w 3479964"/>
              <a:gd name="connsiteY0" fmla="*/ 246946 h 2855802"/>
              <a:gd name="connsiteX1" fmla="*/ 1185377 w 3479964"/>
              <a:gd name="connsiteY1" fmla="*/ 331612 h 2855802"/>
              <a:gd name="connsiteX2" fmla="*/ 3231564 w 3479964"/>
              <a:gd name="connsiteY2" fmla="*/ 0 h 2855802"/>
              <a:gd name="connsiteX3" fmla="*/ 3354267 w 3479964"/>
              <a:gd name="connsiteY3" fmla="*/ 2855802 h 2855802"/>
              <a:gd name="connsiteX4" fmla="*/ 1181496 w 3479964"/>
              <a:gd name="connsiteY4" fmla="*/ 437799 h 2855802"/>
              <a:gd name="connsiteX0" fmla="*/ 0 w 3479964"/>
              <a:gd name="connsiteY0" fmla="*/ 246946 h 2855802"/>
              <a:gd name="connsiteX1" fmla="*/ 1185377 w 3479964"/>
              <a:gd name="connsiteY1" fmla="*/ 331612 h 2855802"/>
              <a:gd name="connsiteX2" fmla="*/ 3231564 w 3479964"/>
              <a:gd name="connsiteY2" fmla="*/ 0 h 2855802"/>
              <a:gd name="connsiteX3" fmla="*/ 3354267 w 3479964"/>
              <a:gd name="connsiteY3" fmla="*/ 2855802 h 2855802"/>
              <a:gd name="connsiteX4" fmla="*/ 1181496 w 3479964"/>
              <a:gd name="connsiteY4" fmla="*/ 437799 h 2855802"/>
              <a:gd name="connsiteX0" fmla="*/ 0 w 3354267"/>
              <a:gd name="connsiteY0" fmla="*/ 246946 h 2855802"/>
              <a:gd name="connsiteX1" fmla="*/ 1185377 w 3354267"/>
              <a:gd name="connsiteY1" fmla="*/ 331612 h 2855802"/>
              <a:gd name="connsiteX2" fmla="*/ 3231564 w 3354267"/>
              <a:gd name="connsiteY2" fmla="*/ 0 h 2855802"/>
              <a:gd name="connsiteX3" fmla="*/ 3354267 w 3354267"/>
              <a:gd name="connsiteY3" fmla="*/ 2855802 h 2855802"/>
              <a:gd name="connsiteX4" fmla="*/ 1181496 w 3354267"/>
              <a:gd name="connsiteY4" fmla="*/ 437799 h 2855802"/>
              <a:gd name="connsiteX0" fmla="*/ 0 w 3262320"/>
              <a:gd name="connsiteY0" fmla="*/ 246946 h 2735120"/>
              <a:gd name="connsiteX1" fmla="*/ 1185377 w 3262320"/>
              <a:gd name="connsiteY1" fmla="*/ 331612 h 2735120"/>
              <a:gd name="connsiteX2" fmla="*/ 3231564 w 3262320"/>
              <a:gd name="connsiteY2" fmla="*/ 0 h 2735120"/>
              <a:gd name="connsiteX3" fmla="*/ 3262320 w 3262320"/>
              <a:gd name="connsiteY3" fmla="*/ 2735120 h 2735120"/>
              <a:gd name="connsiteX4" fmla="*/ 1181496 w 3262320"/>
              <a:gd name="connsiteY4" fmla="*/ 437799 h 2735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320" h="2735120">
                <a:moveTo>
                  <a:pt x="0" y="246946"/>
                </a:moveTo>
                <a:lnTo>
                  <a:pt x="1185377" y="331612"/>
                </a:lnTo>
                <a:cubicBezTo>
                  <a:pt x="1692220" y="239890"/>
                  <a:pt x="2208470" y="165806"/>
                  <a:pt x="3231564" y="0"/>
                </a:cubicBezTo>
                <a:cubicBezTo>
                  <a:pt x="3232923" y="545211"/>
                  <a:pt x="3241959" y="2380564"/>
                  <a:pt x="3262320" y="2735120"/>
                </a:cubicBezTo>
                <a:lnTo>
                  <a:pt x="1181496" y="437799"/>
                </a:lnTo>
              </a:path>
            </a:pathLst>
          </a:custGeom>
          <a:solidFill>
            <a:srgbClr val="CC3399">
              <a:lumMod val="50000"/>
            </a:srgbClr>
          </a:solidFill>
        </p:spPr>
        <p:txBody>
          <a:bodyPr rtlCol="0" anchor="ctr"/>
          <a:lstStyle/>
          <a:p>
            <a:pPr marL="0" marR="0" lvl="0" indent="0" algn="l"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srgbClr val="000000"/>
              </a:solidFill>
              <a:effectLst/>
              <a:uLnTx/>
              <a:uFillTx/>
              <a:latin typeface="Arial" pitchFamily="-97" charset="0"/>
              <a:ea typeface="ＭＳ Ｐゴシック" pitchFamily="-97" charset="-128"/>
            </a:endParaRPr>
          </a:p>
        </p:txBody>
      </p:sp>
      <p:sp>
        <p:nvSpPr>
          <p:cNvPr id="228" name="TextBox 125"/>
          <p:cNvSpPr txBox="1"/>
          <p:nvPr/>
        </p:nvSpPr>
        <p:spPr>
          <a:xfrm>
            <a:off x="6972877" y="3678099"/>
            <a:ext cx="1480983" cy="584775"/>
          </a:xfrm>
          <a:prstGeom prst="rect">
            <a:avLst/>
          </a:prstGeom>
          <a:noFill/>
        </p:spPr>
        <p:txBody>
          <a:bodyPr wrap="none" rtlCol="0">
            <a:spAutoFit/>
          </a:bodyPr>
          <a:lstStyle/>
          <a:p>
            <a:pPr algn="l" defTabSz="457200"/>
            <a:r>
              <a:rPr lang="en-US" sz="1600" b="0" dirty="0" smtClean="0">
                <a:solidFill>
                  <a:srgbClr val="FFFFFF"/>
                </a:solidFill>
                <a:latin typeface="Arial" pitchFamily="-97" charset="0"/>
                <a:ea typeface="ＭＳ Ｐゴシック" pitchFamily="-97" charset="-128"/>
              </a:rPr>
              <a:t>Connected</a:t>
            </a:r>
            <a:br>
              <a:rPr lang="en-US" sz="1600" b="0" dirty="0" smtClean="0">
                <a:solidFill>
                  <a:srgbClr val="FFFFFF"/>
                </a:solidFill>
                <a:latin typeface="Arial" pitchFamily="-97" charset="0"/>
                <a:ea typeface="ＭＳ Ｐゴシック" pitchFamily="-97" charset="-128"/>
              </a:rPr>
            </a:br>
            <a:r>
              <a:rPr lang="en-US" sz="1600" b="0" dirty="0" smtClean="0">
                <a:solidFill>
                  <a:srgbClr val="FFFFFF"/>
                </a:solidFill>
                <a:latin typeface="Arial" pitchFamily="-97" charset="0"/>
                <a:ea typeface="ＭＳ Ｐゴシック" pitchFamily="-97" charset="-128"/>
              </a:rPr>
              <a:t>via IP protocol</a:t>
            </a:r>
          </a:p>
        </p:txBody>
      </p:sp>
      <p:sp>
        <p:nvSpPr>
          <p:cNvPr id="231" name="TextBox 128"/>
          <p:cNvSpPr txBox="1"/>
          <p:nvPr/>
        </p:nvSpPr>
        <p:spPr>
          <a:xfrm>
            <a:off x="6965280" y="4201187"/>
            <a:ext cx="1686942" cy="738664"/>
          </a:xfrm>
          <a:prstGeom prst="rect">
            <a:avLst/>
          </a:prstGeom>
          <a:noFill/>
        </p:spPr>
        <p:txBody>
          <a:bodyPr wrap="square" rtlCol="0">
            <a:spAutoFit/>
          </a:bodyPr>
          <a:lstStyle/>
          <a:p>
            <a:pPr algn="l" defTabSz="457200"/>
            <a:r>
              <a:rPr lang="en-US" sz="1400" b="0" dirty="0" smtClean="0">
                <a:solidFill>
                  <a:srgbClr val="FFFFFF"/>
                </a:solidFill>
                <a:latin typeface="Arial" pitchFamily="-97" charset="0"/>
                <a:ea typeface="ＭＳ Ｐゴシック" pitchFamily="-97" charset="-128"/>
              </a:rPr>
              <a:t>35 x 10</a:t>
            </a:r>
            <a:r>
              <a:rPr lang="en-US" sz="1400" b="0" baseline="30000" dirty="0" smtClean="0">
                <a:solidFill>
                  <a:srgbClr val="FFFFFF"/>
                </a:solidFill>
                <a:latin typeface="Arial" pitchFamily="-97" charset="0"/>
                <a:ea typeface="ＭＳ Ｐゴシック" pitchFamily="-97" charset="-128"/>
              </a:rPr>
              <a:t>21</a:t>
            </a:r>
            <a:r>
              <a:rPr lang="en-US" sz="1400" b="0" dirty="0" smtClean="0">
                <a:solidFill>
                  <a:srgbClr val="FFFFFF"/>
                </a:solidFill>
                <a:latin typeface="Arial" pitchFamily="-97" charset="0"/>
                <a:ea typeface="ＭＳ Ｐゴシック" pitchFamily="-97" charset="-128"/>
              </a:rPr>
              <a:t> Bytes (35 </a:t>
            </a:r>
            <a:r>
              <a:rPr lang="en-US" sz="1400" b="0" dirty="0" err="1" smtClean="0">
                <a:solidFill>
                  <a:srgbClr val="FFFFFF"/>
                </a:solidFill>
                <a:latin typeface="Arial" pitchFamily="-97" charset="0"/>
                <a:ea typeface="ＭＳ Ｐゴシック" pitchFamily="-97" charset="-128"/>
              </a:rPr>
              <a:t>Zettabytes</a:t>
            </a:r>
            <a:r>
              <a:rPr lang="en-US" sz="1400" b="0" dirty="0" smtClean="0">
                <a:solidFill>
                  <a:srgbClr val="FFFFFF"/>
                </a:solidFill>
                <a:latin typeface="Arial" pitchFamily="-97" charset="0"/>
                <a:ea typeface="ＭＳ Ｐゴシック" pitchFamily="-97" charset="-128"/>
              </a:rPr>
              <a:t>) by 2020?</a:t>
            </a:r>
            <a:endParaRPr lang="en-US" sz="1400" b="0" dirty="0">
              <a:solidFill>
                <a:srgbClr val="FFFFFF"/>
              </a:solidFill>
              <a:latin typeface="Arial" pitchFamily="-97" charset="0"/>
              <a:ea typeface="ＭＳ Ｐゴシック" pitchFamily="-97" charset="-128"/>
            </a:endParaRPr>
          </a:p>
        </p:txBody>
      </p:sp>
      <p:sp>
        <p:nvSpPr>
          <p:cNvPr id="16" name="TextBox 15"/>
          <p:cNvSpPr txBox="1"/>
          <p:nvPr/>
        </p:nvSpPr>
        <p:spPr>
          <a:xfrm>
            <a:off x="9142390" y="4630878"/>
            <a:ext cx="1388522" cy="307777"/>
          </a:xfrm>
          <a:prstGeom prst="rect">
            <a:avLst/>
          </a:prstGeom>
          <a:noFill/>
        </p:spPr>
        <p:txBody>
          <a:bodyPr wrap="none" rtlCol="0">
            <a:spAutoFit/>
          </a:bodyPr>
          <a:lstStyle/>
          <a:p>
            <a:r>
              <a:rPr lang="en-US" sz="1400" dirty="0">
                <a:solidFill>
                  <a:srgbClr val="FFFFFF"/>
                </a:solidFill>
              </a:rPr>
              <a:t> (IDC estimate)</a:t>
            </a:r>
            <a:endParaRPr lang="en-US" dirty="0"/>
          </a:p>
        </p:txBody>
      </p:sp>
      <p:grpSp>
        <p:nvGrpSpPr>
          <p:cNvPr id="57" name="Group 56"/>
          <p:cNvGrpSpPr/>
          <p:nvPr/>
        </p:nvGrpSpPr>
        <p:grpSpPr>
          <a:xfrm>
            <a:off x="118111" y="34590"/>
            <a:ext cx="1837179" cy="181504"/>
            <a:chOff x="98426" y="36515"/>
            <a:chExt cx="1531151" cy="192086"/>
          </a:xfrm>
        </p:grpSpPr>
        <p:sp>
          <p:nvSpPr>
            <p:cNvPr id="59" name="Rounded Rectangle 58"/>
            <p:cNvSpPr/>
            <p:nvPr/>
          </p:nvSpPr>
          <p:spPr>
            <a:xfrm>
              <a:off x="219877" y="36515"/>
              <a:ext cx="1409700" cy="192086"/>
            </a:xfrm>
            <a:prstGeom prst="roundRect">
              <a:avLst/>
            </a:prstGeom>
            <a:solidFill>
              <a:schemeClr val="accent1"/>
            </a:solidFill>
            <a:ln w="952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r>
                <a:rPr lang="en-US" sz="1000" b="1" dirty="0" smtClean="0">
                  <a:solidFill>
                    <a:schemeClr val="tx1"/>
                  </a:solidFill>
                  <a:latin typeface="Arial" pitchFamily="34" charset="0"/>
                  <a:cs typeface="Arial" pitchFamily="34" charset="0"/>
                </a:rPr>
                <a:t>Big data</a:t>
              </a:r>
            </a:p>
          </p:txBody>
        </p:sp>
        <p:sp>
          <p:nvSpPr>
            <p:cNvPr id="60" name="NumberBall"/>
            <p:cNvSpPr>
              <a:spLocks noChangeArrowheads="1"/>
            </p:cNvSpPr>
            <p:nvPr/>
          </p:nvSpPr>
          <p:spPr bwMode="gray">
            <a:xfrm>
              <a:off x="98426" y="52103"/>
              <a:ext cx="148843" cy="148818"/>
            </a:xfrm>
            <a:prstGeom prst="ellipse">
              <a:avLst/>
            </a:prstGeom>
            <a:solidFill>
              <a:srgbClr val="B2B2B2"/>
            </a:solidFill>
            <a:ln w="9525" algn="ctr">
              <a:solidFill>
                <a:schemeClr val="bg1"/>
              </a:solidFill>
              <a:round/>
              <a:headEnd/>
              <a:tailEnd/>
            </a:ln>
          </p:spPr>
          <p:txBody>
            <a:bodyPr wrap="none" lIns="0" tIns="0" rIns="0" bIns="0" anchor="ctr"/>
            <a:lstStyle/>
            <a:p>
              <a:pPr algn="ctr" fontAlgn="base">
                <a:spcBef>
                  <a:spcPct val="0"/>
                </a:spcBef>
                <a:spcAft>
                  <a:spcPct val="0"/>
                </a:spcAft>
              </a:pPr>
              <a:r>
                <a:rPr lang="en-US" sz="800" b="1" dirty="0" smtClean="0">
                  <a:solidFill>
                    <a:srgbClr val="FFFFFF"/>
                  </a:solidFill>
                  <a:latin typeface="Arial" pitchFamily="34" charset="0"/>
                  <a:cs typeface="Arial" pitchFamily="34" charset="0"/>
                </a:rPr>
                <a:t>3</a:t>
              </a:r>
              <a:endParaRPr lang="en-US" sz="800" b="1" dirty="0">
                <a:solidFill>
                  <a:srgbClr val="FFFFFF"/>
                </a:solidFill>
                <a:latin typeface="Arial" pitchFamily="34" charset="0"/>
                <a:cs typeface="Arial" pitchFamily="34" charset="0"/>
              </a:endParaRPr>
            </a:p>
          </p:txBody>
        </p:sp>
      </p:grpSp>
      <p:sp>
        <p:nvSpPr>
          <p:cNvPr id="61" name="TextBox 60"/>
          <p:cNvSpPr txBox="1"/>
          <p:nvPr/>
        </p:nvSpPr>
        <p:spPr>
          <a:xfrm>
            <a:off x="1367887" y="1247879"/>
            <a:ext cx="5756522" cy="458757"/>
          </a:xfrm>
          <a:prstGeom prst="rect">
            <a:avLst/>
          </a:prstGeom>
          <a:noFill/>
        </p:spPr>
        <p:txBody>
          <a:bodyPr wrap="square" tIns="90000" bIns="90000" rtlCol="0">
            <a:spAutoFit/>
          </a:bodyPr>
          <a:lstStyle/>
          <a:p>
            <a:pPr algn="ctr"/>
            <a:r>
              <a:rPr lang="en-US" b="1" dirty="0" smtClean="0">
                <a:solidFill>
                  <a:schemeClr val="tx2"/>
                </a:solidFill>
              </a:rPr>
              <a:t>The world’s stock of data 1986-2020</a:t>
            </a:r>
            <a:endParaRPr lang="en-US" b="1" dirty="0" smtClean="0">
              <a:solidFill>
                <a:schemeClr val="tx2"/>
              </a:solidFill>
              <a:latin typeface="Arial" pitchFamily="34" charset="0"/>
              <a:cs typeface="Arial" pitchFamily="34" charset="0"/>
            </a:endParaRPr>
          </a:p>
        </p:txBody>
      </p:sp>
      <p:sp>
        <p:nvSpPr>
          <p:cNvPr id="64" name="Rectangle 63"/>
          <p:cNvSpPr/>
          <p:nvPr/>
        </p:nvSpPr>
        <p:spPr>
          <a:xfrm>
            <a:off x="270064" y="5976173"/>
            <a:ext cx="3561478" cy="504002"/>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Tree>
    <p:extLst>
      <p:ext uri="{BB962C8B-B14F-4D97-AF65-F5344CB8AC3E}">
        <p14:creationId xmlns="" xmlns:p14="http://schemas.microsoft.com/office/powerpoint/2010/main" val="2792652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wipe(left)">
                                      <p:cBhvr>
                                        <p:cTn id="7" dur="500"/>
                                        <p:tgtEl>
                                          <p:spTgt spid="18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4"/>
                                        </p:tgtEl>
                                        <p:attrNameLst>
                                          <p:attrName>style.visibility</p:attrName>
                                        </p:attrNameLst>
                                      </p:cBhvr>
                                      <p:to>
                                        <p:strVal val="visible"/>
                                      </p:to>
                                    </p:set>
                                    <p:animEffect transition="in" filter="wipe(left)">
                                      <p:cBhvr>
                                        <p:cTn id="10" dur="500"/>
                                        <p:tgtEl>
                                          <p:spTgt spid="18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7"/>
                                        </p:tgtEl>
                                        <p:attrNameLst>
                                          <p:attrName>style.visibility</p:attrName>
                                        </p:attrNameLst>
                                      </p:cBhvr>
                                      <p:to>
                                        <p:strVal val="visible"/>
                                      </p:to>
                                    </p:set>
                                    <p:animEffect transition="in" filter="wipe(left)">
                                      <p:cBhvr>
                                        <p:cTn id="13" dur="500"/>
                                        <p:tgtEl>
                                          <p:spTgt spid="18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0"/>
                                        </p:tgtEl>
                                        <p:attrNameLst>
                                          <p:attrName>style.visibility</p:attrName>
                                        </p:attrNameLst>
                                      </p:cBhvr>
                                      <p:to>
                                        <p:strVal val="visible"/>
                                      </p:to>
                                    </p:set>
                                    <p:animEffect transition="in" filter="wipe(left)">
                                      <p:cBhvr>
                                        <p:cTn id="16" dur="500"/>
                                        <p:tgtEl>
                                          <p:spTgt spid="19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1"/>
                                        </p:tgtEl>
                                        <p:attrNameLst>
                                          <p:attrName>style.visibility</p:attrName>
                                        </p:attrNameLst>
                                      </p:cBhvr>
                                      <p:to>
                                        <p:strVal val="visible"/>
                                      </p:to>
                                    </p:set>
                                    <p:animEffect transition="in" filter="wipe(left)">
                                      <p:cBhvr>
                                        <p:cTn id="19" dur="500"/>
                                        <p:tgtEl>
                                          <p:spTgt spid="19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94"/>
                                        </p:tgtEl>
                                        <p:attrNameLst>
                                          <p:attrName>style.visibility</p:attrName>
                                        </p:attrNameLst>
                                      </p:cBhvr>
                                      <p:to>
                                        <p:strVal val="visible"/>
                                      </p:to>
                                    </p:set>
                                    <p:animEffect transition="in" filter="wipe(left)">
                                      <p:cBhvr>
                                        <p:cTn id="22" dur="500"/>
                                        <p:tgtEl>
                                          <p:spTgt spid="19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5"/>
                                        </p:tgtEl>
                                        <p:attrNameLst>
                                          <p:attrName>style.visibility</p:attrName>
                                        </p:attrNameLst>
                                      </p:cBhvr>
                                      <p:to>
                                        <p:strVal val="visible"/>
                                      </p:to>
                                    </p:set>
                                    <p:animEffect transition="in" filter="wipe(left)">
                                      <p:cBhvr>
                                        <p:cTn id="25" dur="500"/>
                                        <p:tgtEl>
                                          <p:spTgt spid="19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96"/>
                                        </p:tgtEl>
                                        <p:attrNameLst>
                                          <p:attrName>style.visibility</p:attrName>
                                        </p:attrNameLst>
                                      </p:cBhvr>
                                      <p:to>
                                        <p:strVal val="visible"/>
                                      </p:to>
                                    </p:set>
                                    <p:animEffect transition="in" filter="wipe(left)">
                                      <p:cBhvr>
                                        <p:cTn id="28" dur="500"/>
                                        <p:tgtEl>
                                          <p:spTgt spid="19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7"/>
                                        </p:tgtEl>
                                        <p:attrNameLst>
                                          <p:attrName>style.visibility</p:attrName>
                                        </p:attrNameLst>
                                      </p:cBhvr>
                                      <p:to>
                                        <p:strVal val="visible"/>
                                      </p:to>
                                    </p:set>
                                    <p:animEffect transition="in" filter="wipe(left)">
                                      <p:cBhvr>
                                        <p:cTn id="31" dur="500"/>
                                        <p:tgtEl>
                                          <p:spTgt spid="19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8"/>
                                        </p:tgtEl>
                                        <p:attrNameLst>
                                          <p:attrName>style.visibility</p:attrName>
                                        </p:attrNameLst>
                                      </p:cBhvr>
                                      <p:to>
                                        <p:strVal val="visible"/>
                                      </p:to>
                                    </p:set>
                                    <p:animEffect transition="in" filter="wipe(left)">
                                      <p:cBhvr>
                                        <p:cTn id="34" dur="500"/>
                                        <p:tgtEl>
                                          <p:spTgt spid="19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99"/>
                                        </p:tgtEl>
                                        <p:attrNameLst>
                                          <p:attrName>style.visibility</p:attrName>
                                        </p:attrNameLst>
                                      </p:cBhvr>
                                      <p:to>
                                        <p:strVal val="visible"/>
                                      </p:to>
                                    </p:set>
                                    <p:animEffect transition="in" filter="wipe(left)">
                                      <p:cBhvr>
                                        <p:cTn id="37" dur="500"/>
                                        <p:tgtEl>
                                          <p:spTgt spid="19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00"/>
                                        </p:tgtEl>
                                        <p:attrNameLst>
                                          <p:attrName>style.visibility</p:attrName>
                                        </p:attrNameLst>
                                      </p:cBhvr>
                                      <p:to>
                                        <p:strVal val="visible"/>
                                      </p:to>
                                    </p:set>
                                    <p:animEffect transition="in" filter="wipe(left)">
                                      <p:cBhvr>
                                        <p:cTn id="40" dur="500"/>
                                        <p:tgtEl>
                                          <p:spTgt spid="200"/>
                                        </p:tgtEl>
                                      </p:cBhvr>
                                    </p:animEffec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204"/>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05"/>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0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0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0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1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1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2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27"/>
                                        </p:tgtEl>
                                        <p:attrNameLst>
                                          <p:attrName>style.visibility</p:attrName>
                                        </p:attrNameLst>
                                      </p:cBhvr>
                                      <p:to>
                                        <p:strVal val="visible"/>
                                      </p:to>
                                    </p:set>
                                    <p:animEffect transition="in" filter="dissolve">
                                      <p:cBhvr>
                                        <p:cTn id="62" dur="500"/>
                                        <p:tgtEl>
                                          <p:spTgt spid="227"/>
                                        </p:tgtEl>
                                      </p:cBhvr>
                                    </p:animEffec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22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216"/>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08"/>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07"/>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06"/>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205"/>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204"/>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226"/>
                                        </p:tgtEl>
                                        <p:attrNameLst>
                                          <p:attrName>style.visibility</p:attrName>
                                        </p:attrNameLst>
                                      </p:cBhvr>
                                      <p:to>
                                        <p:strVal val="hidden"/>
                                      </p:to>
                                    </p:set>
                                  </p:childTnLst>
                                </p:cTn>
                              </p:par>
                            </p:childTnLst>
                          </p:cTn>
                        </p:par>
                        <p:par>
                          <p:cTn id="82" fill="hold">
                            <p:stCondLst>
                              <p:cond delay="0"/>
                            </p:stCondLst>
                            <p:childTnLst>
                              <p:par>
                                <p:cTn id="83" presetID="22" presetClass="entr" presetSubtype="8" fill="hold" nodeType="afterEffect">
                                  <p:stCondLst>
                                    <p:cond delay="0"/>
                                  </p:stCondLst>
                                  <p:childTnLst>
                                    <p:set>
                                      <p:cBhvr>
                                        <p:cTn id="84" dur="1" fill="hold">
                                          <p:stCondLst>
                                            <p:cond delay="0"/>
                                          </p:stCondLst>
                                        </p:cTn>
                                        <p:tgtEl>
                                          <p:spTgt spid="218"/>
                                        </p:tgtEl>
                                        <p:attrNameLst>
                                          <p:attrName>style.visibility</p:attrName>
                                        </p:attrNameLst>
                                      </p:cBhvr>
                                      <p:to>
                                        <p:strVal val="visible"/>
                                      </p:to>
                                    </p:set>
                                    <p:animEffect transition="in" filter="wipe(left)">
                                      <p:cBhvr>
                                        <p:cTn id="85" dur="500"/>
                                        <p:tgtEl>
                                          <p:spTgt spid="218"/>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81"/>
                                        </p:tgtEl>
                                        <p:attrNameLst>
                                          <p:attrName>style.visibility</p:attrName>
                                        </p:attrNameLst>
                                      </p:cBhvr>
                                      <p:to>
                                        <p:strVal val="visible"/>
                                      </p:to>
                                    </p:set>
                                    <p:animEffect transition="in" filter="wipe(left)">
                                      <p:cBhvr>
                                        <p:cTn id="88" dur="500"/>
                                        <p:tgtEl>
                                          <p:spTgt spid="181"/>
                                        </p:tgtEl>
                                      </p:cBhvr>
                                    </p:animEffect>
                                  </p:childTnLst>
                                </p:cTn>
                              </p:par>
                              <p:par>
                                <p:cTn id="89" presetID="22" presetClass="entr" presetSubtype="8" fill="hold" nodeType="withEffect">
                                  <p:stCondLst>
                                    <p:cond delay="0"/>
                                  </p:stCondLst>
                                  <p:childTnLst>
                                    <p:set>
                                      <p:cBhvr>
                                        <p:cTn id="90" dur="1" fill="hold">
                                          <p:stCondLst>
                                            <p:cond delay="0"/>
                                          </p:stCondLst>
                                        </p:cTn>
                                        <p:tgtEl>
                                          <p:spTgt spid="219"/>
                                        </p:tgtEl>
                                        <p:attrNameLst>
                                          <p:attrName>style.visibility</p:attrName>
                                        </p:attrNameLst>
                                      </p:cBhvr>
                                      <p:to>
                                        <p:strVal val="visible"/>
                                      </p:to>
                                    </p:set>
                                    <p:animEffect transition="in" filter="wipe(left)">
                                      <p:cBhvr>
                                        <p:cTn id="91" dur="500"/>
                                        <p:tgtEl>
                                          <p:spTgt spid="219"/>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180"/>
                                        </p:tgtEl>
                                        <p:attrNameLst>
                                          <p:attrName>style.visibility</p:attrName>
                                        </p:attrNameLst>
                                      </p:cBhvr>
                                      <p:to>
                                        <p:strVal val="visible"/>
                                      </p:to>
                                    </p:set>
                                    <p:animEffect transition="in" filter="wipe(left)">
                                      <p:cBhvr>
                                        <p:cTn id="94" dur="500"/>
                                        <p:tgtEl>
                                          <p:spTgt spid="180"/>
                                        </p:tgtEl>
                                      </p:cBhvr>
                                    </p:animEffect>
                                  </p:childTnLst>
                                </p:cTn>
                              </p:par>
                              <p:par>
                                <p:cTn id="95" presetID="1" presetClass="entr" presetSubtype="0" fill="hold" grpId="0" nodeType="withEffect">
                                  <p:stCondLst>
                                    <p:cond delay="0"/>
                                  </p:stCondLst>
                                  <p:childTnLst>
                                    <p:set>
                                      <p:cBhvr>
                                        <p:cTn id="96" dur="1" fill="hold">
                                          <p:stCondLst>
                                            <p:cond delay="0"/>
                                          </p:stCondLst>
                                        </p:cTn>
                                        <p:tgtEl>
                                          <p:spTgt spid="221"/>
                                        </p:tgtEl>
                                        <p:attrNameLst>
                                          <p:attrName>style.visibility</p:attrName>
                                        </p:attrNameLst>
                                      </p:cBhvr>
                                      <p:to>
                                        <p:strVal val="visible"/>
                                      </p:to>
                                    </p:set>
                                  </p:childTnLst>
                                </p:cTn>
                              </p:par>
                              <p:par>
                                <p:cTn id="97" presetID="22" presetClass="entr" presetSubtype="8" fill="hold" nodeType="withEffect">
                                  <p:stCondLst>
                                    <p:cond delay="0"/>
                                  </p:stCondLst>
                                  <p:childTnLst>
                                    <p:set>
                                      <p:cBhvr>
                                        <p:cTn id="98" dur="1" fill="hold">
                                          <p:stCondLst>
                                            <p:cond delay="0"/>
                                          </p:stCondLst>
                                        </p:cTn>
                                        <p:tgtEl>
                                          <p:spTgt spid="220"/>
                                        </p:tgtEl>
                                        <p:attrNameLst>
                                          <p:attrName>style.visibility</p:attrName>
                                        </p:attrNameLst>
                                      </p:cBhvr>
                                      <p:to>
                                        <p:strVal val="visible"/>
                                      </p:to>
                                    </p:set>
                                    <p:animEffect transition="in" filter="wipe(left)">
                                      <p:cBhvr>
                                        <p:cTn id="99" dur="500"/>
                                        <p:tgtEl>
                                          <p:spTgt spid="220"/>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183"/>
                                        </p:tgtEl>
                                        <p:attrNameLst>
                                          <p:attrName>style.visibility</p:attrName>
                                        </p:attrNameLst>
                                      </p:cBhvr>
                                      <p:to>
                                        <p:strVal val="visible"/>
                                      </p:to>
                                    </p:set>
                                    <p:animEffect transition="in" filter="wipe(left)">
                                      <p:cBhvr>
                                        <p:cTn id="102" dur="1000"/>
                                        <p:tgtEl>
                                          <p:spTgt spid="18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222"/>
                                        </p:tgtEl>
                                        <p:attrNameLst>
                                          <p:attrName>style.visibility</p:attrName>
                                        </p:attrNameLst>
                                      </p:cBhvr>
                                      <p:to>
                                        <p:strVal val="visible"/>
                                      </p:to>
                                    </p:set>
                                    <p:animEffect transition="in" filter="wipe(left)">
                                      <p:cBhvr>
                                        <p:cTn id="107" dur="500"/>
                                        <p:tgtEl>
                                          <p:spTgt spid="222"/>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58"/>
                                        </p:tgtEl>
                                        <p:attrNameLst>
                                          <p:attrName>style.visibility</p:attrName>
                                        </p:attrNameLst>
                                      </p:cBhvr>
                                      <p:to>
                                        <p:strVal val="visible"/>
                                      </p:to>
                                    </p:set>
                                    <p:animEffect transition="in" filter="wipe(left)">
                                      <p:cBhvr>
                                        <p:cTn id="110" dur="500"/>
                                        <p:tgtEl>
                                          <p:spTgt spid="58"/>
                                        </p:tgtEl>
                                      </p:cBhvr>
                                    </p:animEffect>
                                  </p:childTnLst>
                                </p:cTn>
                              </p:par>
                            </p:childTnLst>
                          </p:cTn>
                        </p:par>
                        <p:par>
                          <p:cTn id="111" fill="hold">
                            <p:stCondLst>
                              <p:cond delay="500"/>
                            </p:stCondLst>
                            <p:childTnLst>
                              <p:par>
                                <p:cTn id="112" presetID="1" presetClass="entr" presetSubtype="0" fill="hold" grpId="0" nodeType="afterEffect">
                                  <p:stCondLst>
                                    <p:cond delay="0"/>
                                  </p:stCondLst>
                                  <p:childTnLst>
                                    <p:set>
                                      <p:cBhvr>
                                        <p:cTn id="113" dur="1" fill="hold">
                                          <p:stCondLst>
                                            <p:cond delay="0"/>
                                          </p:stCondLst>
                                        </p:cTn>
                                        <p:tgtEl>
                                          <p:spTgt spid="231"/>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80" grpId="0" animBg="1"/>
      <p:bldP spid="181" grpId="0" animBg="1"/>
      <p:bldP spid="182" grpId="0" animBg="1"/>
      <p:bldP spid="183" grpId="0" animBg="1"/>
      <p:bldP spid="184" grpId="0" animBg="1"/>
      <p:bldP spid="187" grpId="0" animBg="1"/>
      <p:bldP spid="190" grpId="0" animBg="1"/>
      <p:bldP spid="191" grpId="0" animBg="1"/>
      <p:bldP spid="194" grpId="0" animBg="1"/>
      <p:bldP spid="195" grpId="0" animBg="1"/>
      <p:bldP spid="196" grpId="0" animBg="1"/>
      <p:bldP spid="197" grpId="0" animBg="1"/>
      <p:bldP spid="198" grpId="0" animBg="1"/>
      <p:bldP spid="199" grpId="0" animBg="1"/>
      <p:bldP spid="200" grpId="0" animBg="1"/>
      <p:bldP spid="204" grpId="0"/>
      <p:bldP spid="204" grpId="1"/>
      <p:bldP spid="205" grpId="0"/>
      <p:bldP spid="205" grpId="1"/>
      <p:bldP spid="206" grpId="0"/>
      <p:bldP spid="206" grpId="1"/>
      <p:bldP spid="207" grpId="0"/>
      <p:bldP spid="207" grpId="1"/>
      <p:bldP spid="208" grpId="0"/>
      <p:bldP spid="208" grpId="1"/>
      <p:bldP spid="213" grpId="0"/>
      <p:bldP spid="216" grpId="0"/>
      <p:bldP spid="216" grpId="1"/>
      <p:bldP spid="221" grpId="0"/>
      <p:bldP spid="222" grpId="0" animBg="1"/>
      <p:bldP spid="226" grpId="0"/>
      <p:bldP spid="226" grpId="1"/>
      <p:bldP spid="227" grpId="0" animBg="1"/>
      <p:bldP spid="228" grpId="0"/>
      <p:bldP spid="231"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p:cNvPicPr>
            <a:picLocks noChangeAspect="1" noChangeArrowheads="1"/>
          </p:cNvPicPr>
          <p:nvPr/>
        </p:nvPicPr>
        <p:blipFill>
          <a:blip r:embed="rId4" cstate="screen"/>
          <a:srcRect/>
          <a:stretch>
            <a:fillRect/>
          </a:stretch>
        </p:blipFill>
        <p:spPr bwMode="auto">
          <a:xfrm>
            <a:off x="1992" y="0"/>
            <a:ext cx="11522075" cy="1314237"/>
          </a:xfrm>
          <a:prstGeom prst="rect">
            <a:avLst/>
          </a:prstGeom>
          <a:noFill/>
          <a:ln w="9525">
            <a:noFill/>
            <a:miter lim="800000"/>
            <a:headEnd/>
            <a:tailEnd/>
          </a:ln>
        </p:spPr>
      </p:pic>
      <p:graphicFrame>
        <p:nvGraphicFramePr>
          <p:cNvPr id="45" name="Object 44" hidden="1"/>
          <p:cNvGraphicFramePr>
            <a:graphicFrameLocks noChangeAspect="1"/>
          </p:cNvGraphicFramePr>
          <p:nvPr/>
        </p:nvGraphicFramePr>
        <p:xfrm>
          <a:off x="1992" y="1509"/>
          <a:ext cx="1904" cy="1500"/>
        </p:xfrm>
        <a:graphic>
          <a:graphicData uri="http://schemas.openxmlformats.org/presentationml/2006/ole">
            <p:oleObj spid="_x0000_s186382" name="think-cell Slide" r:id="rId5" imgW="360" imgH="360" progId="">
              <p:embed/>
            </p:oleObj>
          </a:graphicData>
        </a:graphic>
      </p:graphicFrame>
      <p:sp>
        <p:nvSpPr>
          <p:cNvPr id="58" name="Freeform 57"/>
          <p:cNvSpPr/>
          <p:nvPr/>
        </p:nvSpPr>
        <p:spPr>
          <a:xfrm>
            <a:off x="3674821" y="5209559"/>
            <a:ext cx="3208047" cy="502627"/>
          </a:xfrm>
          <a:custGeom>
            <a:avLst/>
            <a:gdLst>
              <a:gd name="connsiteX0" fmla="*/ 0 w 2673667"/>
              <a:gd name="connsiteY0" fmla="*/ 0 h 169166"/>
              <a:gd name="connsiteX1" fmla="*/ 2673667 w 2673667"/>
              <a:gd name="connsiteY1" fmla="*/ 0 h 169166"/>
              <a:gd name="connsiteX2" fmla="*/ 2673667 w 2673667"/>
              <a:gd name="connsiteY2" fmla="*/ 169166 h 169166"/>
              <a:gd name="connsiteX3" fmla="*/ 0 w 2673667"/>
              <a:gd name="connsiteY3" fmla="*/ 169166 h 169166"/>
              <a:gd name="connsiteX4" fmla="*/ 0 w 2673667"/>
              <a:gd name="connsiteY4" fmla="*/ 0 h 169166"/>
              <a:gd name="connsiteX0" fmla="*/ 886408 w 2673667"/>
              <a:gd name="connsiteY0" fmla="*/ 0 h 169166"/>
              <a:gd name="connsiteX1" fmla="*/ 2673667 w 2673667"/>
              <a:gd name="connsiteY1" fmla="*/ 0 h 169166"/>
              <a:gd name="connsiteX2" fmla="*/ 2673667 w 2673667"/>
              <a:gd name="connsiteY2" fmla="*/ 169166 h 169166"/>
              <a:gd name="connsiteX3" fmla="*/ 0 w 2673667"/>
              <a:gd name="connsiteY3" fmla="*/ 169166 h 169166"/>
              <a:gd name="connsiteX4" fmla="*/ 886408 w 2673667"/>
              <a:gd name="connsiteY4" fmla="*/ 0 h 169166"/>
              <a:gd name="connsiteX0" fmla="*/ 886408 w 2673667"/>
              <a:gd name="connsiteY0" fmla="*/ 0 h 169166"/>
              <a:gd name="connsiteX1" fmla="*/ 2080726 w 2673667"/>
              <a:gd name="connsiteY1" fmla="*/ 0 h 169166"/>
              <a:gd name="connsiteX2" fmla="*/ 2673667 w 2673667"/>
              <a:gd name="connsiteY2" fmla="*/ 169166 h 169166"/>
              <a:gd name="connsiteX3" fmla="*/ 0 w 2673667"/>
              <a:gd name="connsiteY3" fmla="*/ 169166 h 169166"/>
              <a:gd name="connsiteX4" fmla="*/ 886408 w 2673667"/>
              <a:gd name="connsiteY4" fmla="*/ 0 h 169166"/>
              <a:gd name="connsiteX0" fmla="*/ 886408 w 2673667"/>
              <a:gd name="connsiteY0" fmla="*/ 0 h 169166"/>
              <a:gd name="connsiteX1" fmla="*/ 1903444 w 2673667"/>
              <a:gd name="connsiteY1" fmla="*/ 0 h 169166"/>
              <a:gd name="connsiteX2" fmla="*/ 2673667 w 2673667"/>
              <a:gd name="connsiteY2" fmla="*/ 169166 h 169166"/>
              <a:gd name="connsiteX3" fmla="*/ 0 w 2673667"/>
              <a:gd name="connsiteY3" fmla="*/ 169166 h 169166"/>
              <a:gd name="connsiteX4" fmla="*/ 886408 w 2673667"/>
              <a:gd name="connsiteY4" fmla="*/ 0 h 169166"/>
              <a:gd name="connsiteX0" fmla="*/ 335902 w 2673667"/>
              <a:gd name="connsiteY0" fmla="*/ 0 h 169166"/>
              <a:gd name="connsiteX1" fmla="*/ 1903444 w 2673667"/>
              <a:gd name="connsiteY1" fmla="*/ 0 h 169166"/>
              <a:gd name="connsiteX2" fmla="*/ 2673667 w 2673667"/>
              <a:gd name="connsiteY2" fmla="*/ 169166 h 169166"/>
              <a:gd name="connsiteX3" fmla="*/ 0 w 2673667"/>
              <a:gd name="connsiteY3" fmla="*/ 169166 h 169166"/>
              <a:gd name="connsiteX4" fmla="*/ 335902 w 2673667"/>
              <a:gd name="connsiteY4" fmla="*/ 0 h 169166"/>
              <a:gd name="connsiteX0" fmla="*/ 335902 w 2673667"/>
              <a:gd name="connsiteY0" fmla="*/ 0 h 169166"/>
              <a:gd name="connsiteX1" fmla="*/ 2332652 w 2673667"/>
              <a:gd name="connsiteY1" fmla="*/ 0 h 169166"/>
              <a:gd name="connsiteX2" fmla="*/ 2673667 w 2673667"/>
              <a:gd name="connsiteY2" fmla="*/ 169166 h 169166"/>
              <a:gd name="connsiteX3" fmla="*/ 0 w 2673667"/>
              <a:gd name="connsiteY3" fmla="*/ 169166 h 169166"/>
              <a:gd name="connsiteX4" fmla="*/ 335902 w 2673667"/>
              <a:gd name="connsiteY4" fmla="*/ 0 h 16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667" h="169166">
                <a:moveTo>
                  <a:pt x="335902" y="0"/>
                </a:moveTo>
                <a:lnTo>
                  <a:pt x="2332652" y="0"/>
                </a:lnTo>
                <a:lnTo>
                  <a:pt x="2673667" y="169166"/>
                </a:lnTo>
                <a:lnTo>
                  <a:pt x="0" y="169166"/>
                </a:lnTo>
                <a:lnTo>
                  <a:pt x="335902" y="0"/>
                </a:lnTo>
                <a:close/>
              </a:path>
            </a:pathLst>
          </a:custGeom>
          <a:gradFill>
            <a:gsLst>
              <a:gs pos="55000">
                <a:schemeClr val="bg1"/>
              </a:gs>
              <a:gs pos="0">
                <a:schemeClr val="bg2"/>
              </a:gs>
            </a:gsLst>
            <a:lin ang="5400000" scaled="0"/>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endParaRPr lang="en-US" sz="1400" dirty="0" smtClean="0">
              <a:solidFill>
                <a:schemeClr val="tx1"/>
              </a:solidFill>
              <a:latin typeface="Arial" pitchFamily="34" charset="0"/>
              <a:cs typeface="Arial" pitchFamily="34" charset="0"/>
            </a:endParaRPr>
          </a:p>
        </p:txBody>
      </p:sp>
      <p:sp>
        <p:nvSpPr>
          <p:cNvPr id="52" name="Freeform 51"/>
          <p:cNvSpPr/>
          <p:nvPr/>
        </p:nvSpPr>
        <p:spPr>
          <a:xfrm>
            <a:off x="8112440" y="3004900"/>
            <a:ext cx="3208047" cy="502627"/>
          </a:xfrm>
          <a:custGeom>
            <a:avLst/>
            <a:gdLst>
              <a:gd name="connsiteX0" fmla="*/ 0 w 2673667"/>
              <a:gd name="connsiteY0" fmla="*/ 0 h 169166"/>
              <a:gd name="connsiteX1" fmla="*/ 2673667 w 2673667"/>
              <a:gd name="connsiteY1" fmla="*/ 0 h 169166"/>
              <a:gd name="connsiteX2" fmla="*/ 2673667 w 2673667"/>
              <a:gd name="connsiteY2" fmla="*/ 169166 h 169166"/>
              <a:gd name="connsiteX3" fmla="*/ 0 w 2673667"/>
              <a:gd name="connsiteY3" fmla="*/ 169166 h 169166"/>
              <a:gd name="connsiteX4" fmla="*/ 0 w 2673667"/>
              <a:gd name="connsiteY4" fmla="*/ 0 h 169166"/>
              <a:gd name="connsiteX0" fmla="*/ 886408 w 2673667"/>
              <a:gd name="connsiteY0" fmla="*/ 0 h 169166"/>
              <a:gd name="connsiteX1" fmla="*/ 2673667 w 2673667"/>
              <a:gd name="connsiteY1" fmla="*/ 0 h 169166"/>
              <a:gd name="connsiteX2" fmla="*/ 2673667 w 2673667"/>
              <a:gd name="connsiteY2" fmla="*/ 169166 h 169166"/>
              <a:gd name="connsiteX3" fmla="*/ 0 w 2673667"/>
              <a:gd name="connsiteY3" fmla="*/ 169166 h 169166"/>
              <a:gd name="connsiteX4" fmla="*/ 886408 w 2673667"/>
              <a:gd name="connsiteY4" fmla="*/ 0 h 169166"/>
              <a:gd name="connsiteX0" fmla="*/ 886408 w 2673667"/>
              <a:gd name="connsiteY0" fmla="*/ 0 h 169166"/>
              <a:gd name="connsiteX1" fmla="*/ 2080726 w 2673667"/>
              <a:gd name="connsiteY1" fmla="*/ 0 h 169166"/>
              <a:gd name="connsiteX2" fmla="*/ 2673667 w 2673667"/>
              <a:gd name="connsiteY2" fmla="*/ 169166 h 169166"/>
              <a:gd name="connsiteX3" fmla="*/ 0 w 2673667"/>
              <a:gd name="connsiteY3" fmla="*/ 169166 h 169166"/>
              <a:gd name="connsiteX4" fmla="*/ 886408 w 2673667"/>
              <a:gd name="connsiteY4" fmla="*/ 0 h 169166"/>
              <a:gd name="connsiteX0" fmla="*/ 886408 w 2673667"/>
              <a:gd name="connsiteY0" fmla="*/ 0 h 169166"/>
              <a:gd name="connsiteX1" fmla="*/ 1903444 w 2673667"/>
              <a:gd name="connsiteY1" fmla="*/ 0 h 169166"/>
              <a:gd name="connsiteX2" fmla="*/ 2673667 w 2673667"/>
              <a:gd name="connsiteY2" fmla="*/ 169166 h 169166"/>
              <a:gd name="connsiteX3" fmla="*/ 0 w 2673667"/>
              <a:gd name="connsiteY3" fmla="*/ 169166 h 169166"/>
              <a:gd name="connsiteX4" fmla="*/ 886408 w 2673667"/>
              <a:gd name="connsiteY4" fmla="*/ 0 h 169166"/>
              <a:gd name="connsiteX0" fmla="*/ 335902 w 2673667"/>
              <a:gd name="connsiteY0" fmla="*/ 0 h 169166"/>
              <a:gd name="connsiteX1" fmla="*/ 1903444 w 2673667"/>
              <a:gd name="connsiteY1" fmla="*/ 0 h 169166"/>
              <a:gd name="connsiteX2" fmla="*/ 2673667 w 2673667"/>
              <a:gd name="connsiteY2" fmla="*/ 169166 h 169166"/>
              <a:gd name="connsiteX3" fmla="*/ 0 w 2673667"/>
              <a:gd name="connsiteY3" fmla="*/ 169166 h 169166"/>
              <a:gd name="connsiteX4" fmla="*/ 335902 w 2673667"/>
              <a:gd name="connsiteY4" fmla="*/ 0 h 169166"/>
              <a:gd name="connsiteX0" fmla="*/ 335902 w 2673667"/>
              <a:gd name="connsiteY0" fmla="*/ 0 h 169166"/>
              <a:gd name="connsiteX1" fmla="*/ 2332652 w 2673667"/>
              <a:gd name="connsiteY1" fmla="*/ 0 h 169166"/>
              <a:gd name="connsiteX2" fmla="*/ 2673667 w 2673667"/>
              <a:gd name="connsiteY2" fmla="*/ 169166 h 169166"/>
              <a:gd name="connsiteX3" fmla="*/ 0 w 2673667"/>
              <a:gd name="connsiteY3" fmla="*/ 169166 h 169166"/>
              <a:gd name="connsiteX4" fmla="*/ 335902 w 2673667"/>
              <a:gd name="connsiteY4" fmla="*/ 0 h 16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667" h="169166">
                <a:moveTo>
                  <a:pt x="335902" y="0"/>
                </a:moveTo>
                <a:lnTo>
                  <a:pt x="2332652" y="0"/>
                </a:lnTo>
                <a:lnTo>
                  <a:pt x="2673667" y="169166"/>
                </a:lnTo>
                <a:lnTo>
                  <a:pt x="0" y="169166"/>
                </a:lnTo>
                <a:lnTo>
                  <a:pt x="335902" y="0"/>
                </a:lnTo>
                <a:close/>
              </a:path>
            </a:pathLst>
          </a:custGeom>
          <a:gradFill>
            <a:gsLst>
              <a:gs pos="55000">
                <a:schemeClr val="bg1"/>
              </a:gs>
              <a:gs pos="0">
                <a:schemeClr val="bg2"/>
              </a:gs>
            </a:gsLst>
            <a:lin ang="5400000" scaled="0"/>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endParaRPr lang="en-US" sz="1400" dirty="0" smtClean="0">
              <a:solidFill>
                <a:schemeClr val="tx1"/>
              </a:solidFill>
              <a:latin typeface="Arial" pitchFamily="34" charset="0"/>
              <a:cs typeface="Arial" pitchFamily="34" charset="0"/>
            </a:endParaRPr>
          </a:p>
        </p:txBody>
      </p:sp>
      <p:sp>
        <p:nvSpPr>
          <p:cNvPr id="51" name="Freeform 50"/>
          <p:cNvSpPr/>
          <p:nvPr/>
        </p:nvSpPr>
        <p:spPr>
          <a:xfrm>
            <a:off x="145542" y="3167678"/>
            <a:ext cx="3208047" cy="502627"/>
          </a:xfrm>
          <a:custGeom>
            <a:avLst/>
            <a:gdLst>
              <a:gd name="connsiteX0" fmla="*/ 0 w 2673667"/>
              <a:gd name="connsiteY0" fmla="*/ 0 h 169166"/>
              <a:gd name="connsiteX1" fmla="*/ 2673667 w 2673667"/>
              <a:gd name="connsiteY1" fmla="*/ 0 h 169166"/>
              <a:gd name="connsiteX2" fmla="*/ 2673667 w 2673667"/>
              <a:gd name="connsiteY2" fmla="*/ 169166 h 169166"/>
              <a:gd name="connsiteX3" fmla="*/ 0 w 2673667"/>
              <a:gd name="connsiteY3" fmla="*/ 169166 h 169166"/>
              <a:gd name="connsiteX4" fmla="*/ 0 w 2673667"/>
              <a:gd name="connsiteY4" fmla="*/ 0 h 169166"/>
              <a:gd name="connsiteX0" fmla="*/ 886408 w 2673667"/>
              <a:gd name="connsiteY0" fmla="*/ 0 h 169166"/>
              <a:gd name="connsiteX1" fmla="*/ 2673667 w 2673667"/>
              <a:gd name="connsiteY1" fmla="*/ 0 h 169166"/>
              <a:gd name="connsiteX2" fmla="*/ 2673667 w 2673667"/>
              <a:gd name="connsiteY2" fmla="*/ 169166 h 169166"/>
              <a:gd name="connsiteX3" fmla="*/ 0 w 2673667"/>
              <a:gd name="connsiteY3" fmla="*/ 169166 h 169166"/>
              <a:gd name="connsiteX4" fmla="*/ 886408 w 2673667"/>
              <a:gd name="connsiteY4" fmla="*/ 0 h 169166"/>
              <a:gd name="connsiteX0" fmla="*/ 886408 w 2673667"/>
              <a:gd name="connsiteY0" fmla="*/ 0 h 169166"/>
              <a:gd name="connsiteX1" fmla="*/ 2080726 w 2673667"/>
              <a:gd name="connsiteY1" fmla="*/ 0 h 169166"/>
              <a:gd name="connsiteX2" fmla="*/ 2673667 w 2673667"/>
              <a:gd name="connsiteY2" fmla="*/ 169166 h 169166"/>
              <a:gd name="connsiteX3" fmla="*/ 0 w 2673667"/>
              <a:gd name="connsiteY3" fmla="*/ 169166 h 169166"/>
              <a:gd name="connsiteX4" fmla="*/ 886408 w 2673667"/>
              <a:gd name="connsiteY4" fmla="*/ 0 h 169166"/>
              <a:gd name="connsiteX0" fmla="*/ 886408 w 2673667"/>
              <a:gd name="connsiteY0" fmla="*/ 0 h 169166"/>
              <a:gd name="connsiteX1" fmla="*/ 1903444 w 2673667"/>
              <a:gd name="connsiteY1" fmla="*/ 0 h 169166"/>
              <a:gd name="connsiteX2" fmla="*/ 2673667 w 2673667"/>
              <a:gd name="connsiteY2" fmla="*/ 169166 h 169166"/>
              <a:gd name="connsiteX3" fmla="*/ 0 w 2673667"/>
              <a:gd name="connsiteY3" fmla="*/ 169166 h 169166"/>
              <a:gd name="connsiteX4" fmla="*/ 886408 w 2673667"/>
              <a:gd name="connsiteY4" fmla="*/ 0 h 169166"/>
              <a:gd name="connsiteX0" fmla="*/ 335902 w 2673667"/>
              <a:gd name="connsiteY0" fmla="*/ 0 h 169166"/>
              <a:gd name="connsiteX1" fmla="*/ 1903444 w 2673667"/>
              <a:gd name="connsiteY1" fmla="*/ 0 h 169166"/>
              <a:gd name="connsiteX2" fmla="*/ 2673667 w 2673667"/>
              <a:gd name="connsiteY2" fmla="*/ 169166 h 169166"/>
              <a:gd name="connsiteX3" fmla="*/ 0 w 2673667"/>
              <a:gd name="connsiteY3" fmla="*/ 169166 h 169166"/>
              <a:gd name="connsiteX4" fmla="*/ 335902 w 2673667"/>
              <a:gd name="connsiteY4" fmla="*/ 0 h 169166"/>
              <a:gd name="connsiteX0" fmla="*/ 335902 w 2673667"/>
              <a:gd name="connsiteY0" fmla="*/ 0 h 169166"/>
              <a:gd name="connsiteX1" fmla="*/ 2332652 w 2673667"/>
              <a:gd name="connsiteY1" fmla="*/ 0 h 169166"/>
              <a:gd name="connsiteX2" fmla="*/ 2673667 w 2673667"/>
              <a:gd name="connsiteY2" fmla="*/ 169166 h 169166"/>
              <a:gd name="connsiteX3" fmla="*/ 0 w 2673667"/>
              <a:gd name="connsiteY3" fmla="*/ 169166 h 169166"/>
              <a:gd name="connsiteX4" fmla="*/ 335902 w 2673667"/>
              <a:gd name="connsiteY4" fmla="*/ 0 h 16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667" h="169166">
                <a:moveTo>
                  <a:pt x="335902" y="0"/>
                </a:moveTo>
                <a:lnTo>
                  <a:pt x="2332652" y="0"/>
                </a:lnTo>
                <a:lnTo>
                  <a:pt x="2673667" y="169166"/>
                </a:lnTo>
                <a:lnTo>
                  <a:pt x="0" y="169166"/>
                </a:lnTo>
                <a:lnTo>
                  <a:pt x="335902" y="0"/>
                </a:lnTo>
                <a:close/>
              </a:path>
            </a:pathLst>
          </a:custGeom>
          <a:gradFill>
            <a:gsLst>
              <a:gs pos="55000">
                <a:schemeClr val="bg1"/>
              </a:gs>
              <a:gs pos="0">
                <a:schemeClr val="bg2"/>
              </a:gs>
            </a:gsLst>
            <a:lin ang="5400000" scaled="0"/>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endParaRPr lang="en-US" sz="1400" dirty="0" smtClean="0">
              <a:solidFill>
                <a:schemeClr val="tx1"/>
              </a:solidFill>
              <a:latin typeface="Arial" pitchFamily="34" charset="0"/>
              <a:cs typeface="Arial" pitchFamily="34" charset="0"/>
            </a:endParaRPr>
          </a:p>
        </p:txBody>
      </p:sp>
      <p:pic>
        <p:nvPicPr>
          <p:cNvPr id="43" name="Picture 5"/>
          <p:cNvPicPr>
            <a:picLocks noChangeArrowheads="1"/>
          </p:cNvPicPr>
          <p:nvPr/>
        </p:nvPicPr>
        <p:blipFill>
          <a:blip r:embed="rId6" cstate="screen"/>
          <a:srcRect/>
          <a:stretch>
            <a:fillRect/>
          </a:stretch>
        </p:blipFill>
        <p:spPr bwMode="auto">
          <a:xfrm>
            <a:off x="3577550" y="2045936"/>
            <a:ext cx="4205776" cy="1624364"/>
          </a:xfrm>
          <a:prstGeom prst="rect">
            <a:avLst/>
          </a:prstGeom>
          <a:noFill/>
          <a:ln w="9525">
            <a:noFill/>
            <a:miter lim="800000"/>
            <a:headEnd/>
            <a:tailEnd/>
          </a:ln>
        </p:spPr>
      </p:pic>
      <p:sp>
        <p:nvSpPr>
          <p:cNvPr id="2" name="Title 1"/>
          <p:cNvSpPr>
            <a:spLocks noGrp="1"/>
          </p:cNvSpPr>
          <p:nvPr>
            <p:ph type="title"/>
          </p:nvPr>
        </p:nvSpPr>
        <p:spPr>
          <a:xfrm>
            <a:off x="1" y="1"/>
            <a:ext cx="11240495" cy="1314236"/>
          </a:xfrm>
        </p:spPr>
        <p:txBody>
          <a:bodyPr/>
          <a:lstStyle/>
          <a:p>
            <a:pPr algn="r"/>
            <a:r>
              <a:rPr lang="en-US" sz="3600" dirty="0" smtClean="0">
                <a:solidFill>
                  <a:schemeClr val="bg1">
                    <a:lumMod val="95000"/>
                  </a:schemeClr>
                </a:solidFill>
                <a:latin typeface="DS-Digital" pitchFamily="2" charset="0"/>
              </a:rPr>
              <a:t>Improved productivity of field employees </a:t>
            </a:r>
            <a:br>
              <a:rPr lang="en-US" sz="3600" dirty="0" smtClean="0">
                <a:solidFill>
                  <a:schemeClr val="bg1">
                    <a:lumMod val="95000"/>
                  </a:schemeClr>
                </a:solidFill>
                <a:latin typeface="DS-Digital" pitchFamily="2" charset="0"/>
              </a:rPr>
            </a:br>
            <a:r>
              <a:rPr lang="en-US" sz="3600" dirty="0" smtClean="0">
                <a:solidFill>
                  <a:schemeClr val="bg1">
                    <a:lumMod val="95000"/>
                  </a:schemeClr>
                </a:solidFill>
                <a:latin typeface="DS-Digital" pitchFamily="2" charset="0"/>
              </a:rPr>
              <a:t>using digital platforms</a:t>
            </a:r>
            <a:endParaRPr lang="en-US" sz="3600" dirty="0">
              <a:solidFill>
                <a:schemeClr val="bg1">
                  <a:lumMod val="95000"/>
                </a:schemeClr>
              </a:solidFill>
              <a:latin typeface="DS-Digital" pitchFamily="2" charset="0"/>
            </a:endParaRPr>
          </a:p>
        </p:txBody>
      </p:sp>
      <p:sp>
        <p:nvSpPr>
          <p:cNvPr id="24" name="TextBox 23"/>
          <p:cNvSpPr txBox="1"/>
          <p:nvPr/>
        </p:nvSpPr>
        <p:spPr>
          <a:xfrm>
            <a:off x="8210725" y="3813615"/>
            <a:ext cx="3109761" cy="980890"/>
          </a:xfrm>
          <a:prstGeom prst="rect">
            <a:avLst/>
          </a:prstGeom>
          <a:noFill/>
        </p:spPr>
        <p:txBody>
          <a:bodyPr wrap="square" lIns="90897" tIns="89462" rIns="90897" bIns="89462" rtlCol="0">
            <a:spAutoFit/>
          </a:bodyPr>
          <a:lstStyle/>
          <a:p>
            <a:pPr>
              <a:buClr>
                <a:srgbClr val="000000"/>
              </a:buClr>
              <a:buSzPct val="100000"/>
              <a:buFont typeface=""/>
            </a:pPr>
            <a:r>
              <a:rPr lang="en-US" sz="1300" b="1" dirty="0" smtClean="0">
                <a:solidFill>
                  <a:srgbClr val="000000"/>
                </a:solidFill>
                <a:latin typeface="Arial"/>
                <a:cs typeface="Arial" pitchFamily="34" charset="0"/>
              </a:rPr>
              <a:t>Field Connect</a:t>
            </a:r>
          </a:p>
          <a:p>
            <a:pPr marL="287176" lvl="1" indent="-173560">
              <a:buClr>
                <a:srgbClr val="177B57"/>
              </a:buClr>
              <a:buSzPct val="100000"/>
              <a:buFont typeface="Arial"/>
              <a:buChar char="•"/>
            </a:pPr>
            <a:r>
              <a:rPr lang="en-US" sz="1300" dirty="0" smtClean="0">
                <a:solidFill>
                  <a:srgbClr val="000000"/>
                </a:solidFill>
                <a:latin typeface="Arial"/>
                <a:cs typeface="Arial" pitchFamily="34" charset="0"/>
              </a:rPr>
              <a:t>Online access to different systems (geographic information, outage mgmt., work order mgmt.)</a:t>
            </a:r>
          </a:p>
        </p:txBody>
      </p:sp>
      <p:pic>
        <p:nvPicPr>
          <p:cNvPr id="33" name="Picture 4"/>
          <p:cNvPicPr>
            <a:picLocks noChangeArrowheads="1"/>
          </p:cNvPicPr>
          <p:nvPr/>
        </p:nvPicPr>
        <p:blipFill>
          <a:blip r:embed="rId7" cstate="screen"/>
          <a:srcRect/>
          <a:stretch>
            <a:fillRect/>
          </a:stretch>
        </p:blipFill>
        <p:spPr bwMode="auto">
          <a:xfrm>
            <a:off x="8130735" y="2266261"/>
            <a:ext cx="3109761" cy="1404038"/>
          </a:xfrm>
          <a:prstGeom prst="rect">
            <a:avLst/>
          </a:prstGeom>
          <a:noFill/>
          <a:ln w="9525">
            <a:noFill/>
            <a:miter lim="800000"/>
            <a:headEnd/>
            <a:tailEnd/>
          </a:ln>
        </p:spPr>
      </p:pic>
      <p:sp>
        <p:nvSpPr>
          <p:cNvPr id="44" name="TextBox 43"/>
          <p:cNvSpPr txBox="1"/>
          <p:nvPr/>
        </p:nvSpPr>
        <p:spPr>
          <a:xfrm>
            <a:off x="145542" y="3819308"/>
            <a:ext cx="3432008" cy="780836"/>
          </a:xfrm>
          <a:prstGeom prst="rect">
            <a:avLst/>
          </a:prstGeom>
          <a:noFill/>
        </p:spPr>
        <p:txBody>
          <a:bodyPr wrap="square" lIns="90897" tIns="89462" rIns="90897" bIns="89462" rtlCol="0">
            <a:spAutoFit/>
          </a:bodyPr>
          <a:lstStyle/>
          <a:p>
            <a:pPr>
              <a:buClr>
                <a:srgbClr val="000000"/>
              </a:buClr>
              <a:buSzPct val="100000"/>
              <a:buFont typeface=""/>
            </a:pPr>
            <a:r>
              <a:rPr lang="en-US" sz="1300" b="1" dirty="0" smtClean="0">
                <a:solidFill>
                  <a:srgbClr val="000000"/>
                </a:solidFill>
                <a:latin typeface="Arial"/>
                <a:cs typeface="Arial" pitchFamily="34" charset="0"/>
              </a:rPr>
              <a:t>Asset Care</a:t>
            </a:r>
          </a:p>
          <a:p>
            <a:pPr marL="287176" lvl="1" indent="-173560">
              <a:buClr>
                <a:srgbClr val="177B57"/>
              </a:buClr>
              <a:buSzPct val="100000"/>
              <a:buFont typeface="Arial"/>
              <a:buChar char="•"/>
            </a:pPr>
            <a:r>
              <a:rPr lang="en-US" sz="1300" dirty="0" smtClean="0">
                <a:solidFill>
                  <a:srgbClr val="000000"/>
                </a:solidFill>
                <a:latin typeface="Arial"/>
                <a:cs typeface="Arial" pitchFamily="34" charset="0"/>
              </a:rPr>
              <a:t>Offers optimized schedule of work orders and preventive maintenance</a:t>
            </a:r>
          </a:p>
        </p:txBody>
      </p:sp>
      <p:pic>
        <p:nvPicPr>
          <p:cNvPr id="50" name="Picture 7"/>
          <p:cNvPicPr>
            <a:picLocks noChangeArrowheads="1"/>
          </p:cNvPicPr>
          <p:nvPr/>
        </p:nvPicPr>
        <p:blipFill>
          <a:blip r:embed="rId8" cstate="screen"/>
          <a:srcRect/>
          <a:stretch>
            <a:fillRect/>
          </a:stretch>
        </p:blipFill>
        <p:spPr bwMode="auto">
          <a:xfrm>
            <a:off x="3890290" y="3819352"/>
            <a:ext cx="2736040" cy="1509341"/>
          </a:xfrm>
          <a:prstGeom prst="rect">
            <a:avLst/>
          </a:prstGeom>
          <a:noFill/>
          <a:ln w="9525">
            <a:noFill/>
            <a:miter lim="800000"/>
            <a:headEnd/>
            <a:tailEnd/>
          </a:ln>
        </p:spPr>
      </p:pic>
      <p:pic>
        <p:nvPicPr>
          <p:cNvPr id="56" name="Picture 2"/>
          <p:cNvPicPr>
            <a:picLocks noChangeArrowheads="1"/>
          </p:cNvPicPr>
          <p:nvPr/>
        </p:nvPicPr>
        <p:blipFill>
          <a:blip r:embed="rId9" cstate="screen"/>
          <a:srcRect/>
          <a:stretch>
            <a:fillRect/>
          </a:stretch>
        </p:blipFill>
        <p:spPr bwMode="auto">
          <a:xfrm>
            <a:off x="291090" y="2163599"/>
            <a:ext cx="2887242" cy="1601818"/>
          </a:xfrm>
          <a:prstGeom prst="rect">
            <a:avLst/>
          </a:prstGeom>
          <a:noFill/>
          <a:ln w="9525">
            <a:noFill/>
            <a:miter lim="800000"/>
            <a:headEnd/>
            <a:tailEnd/>
          </a:ln>
        </p:spPr>
      </p:pic>
      <p:sp>
        <p:nvSpPr>
          <p:cNvPr id="57" name="TextBox 56"/>
          <p:cNvSpPr txBox="1"/>
          <p:nvPr/>
        </p:nvSpPr>
        <p:spPr>
          <a:xfrm>
            <a:off x="3523662" y="5337656"/>
            <a:ext cx="5742617" cy="780836"/>
          </a:xfrm>
          <a:prstGeom prst="rect">
            <a:avLst/>
          </a:prstGeom>
          <a:noFill/>
        </p:spPr>
        <p:txBody>
          <a:bodyPr wrap="square" lIns="90897" tIns="89462" rIns="90897" bIns="89462" rtlCol="0">
            <a:spAutoFit/>
          </a:bodyPr>
          <a:lstStyle/>
          <a:p>
            <a:pPr>
              <a:buClr>
                <a:srgbClr val="000000"/>
              </a:buClr>
              <a:buSzPct val="100000"/>
              <a:buFont typeface=""/>
            </a:pPr>
            <a:r>
              <a:rPr lang="en-US" sz="1300" b="1" dirty="0" smtClean="0">
                <a:solidFill>
                  <a:srgbClr val="000000"/>
                </a:solidFill>
                <a:latin typeface="Arial"/>
                <a:cs typeface="Arial" pitchFamily="34" charset="0"/>
              </a:rPr>
              <a:t>Asset Inspect</a:t>
            </a:r>
          </a:p>
          <a:p>
            <a:pPr marL="287176" lvl="1" indent="-173560">
              <a:buClr>
                <a:srgbClr val="177B57"/>
              </a:buClr>
              <a:buSzPct val="100000"/>
              <a:buFont typeface="Arial"/>
              <a:buChar char="•"/>
            </a:pPr>
            <a:r>
              <a:rPr lang="en-US" sz="1300" dirty="0" smtClean="0">
                <a:solidFill>
                  <a:srgbClr val="000000"/>
                </a:solidFill>
                <a:latin typeface="Arial"/>
                <a:cs typeface="Arial" pitchFamily="34" charset="0"/>
              </a:rPr>
              <a:t>On-field use of predictive analytics-driven "most likely cause" scenarios with recommended course of action</a:t>
            </a:r>
          </a:p>
        </p:txBody>
      </p:sp>
      <p:sp>
        <p:nvSpPr>
          <p:cNvPr id="59" name="BCG_FootNote_Box"/>
          <p:cNvSpPr txBox="1">
            <a:spLocks noChangeArrowheads="1"/>
          </p:cNvSpPr>
          <p:nvPr/>
        </p:nvSpPr>
        <p:spPr bwMode="auto">
          <a:xfrm>
            <a:off x="554029" y="5984473"/>
            <a:ext cx="10420924" cy="310509"/>
          </a:xfrm>
          <a:prstGeom prst="rect">
            <a:avLst/>
          </a:prstGeom>
          <a:noFill/>
          <a:ln w="12700">
            <a:noFill/>
            <a:miter lim="800000"/>
            <a:headEnd/>
            <a:tailEnd/>
          </a:ln>
        </p:spPr>
        <p:txBody>
          <a:bodyPr lIns="0" tIns="0" rIns="0" bIns="0" anchor="b"/>
          <a:lstStyle/>
          <a:p>
            <a:pPr eaLnBrk="0" fontAlgn="base" hangingPunct="0">
              <a:lnSpc>
                <a:spcPct val="90000"/>
              </a:lnSpc>
              <a:spcBef>
                <a:spcPct val="0"/>
              </a:spcBef>
              <a:spcAft>
                <a:spcPct val="0"/>
              </a:spcAft>
            </a:pPr>
            <a:r>
              <a:rPr lang="en-US" sz="800" dirty="0" smtClean="0">
                <a:solidFill>
                  <a:srgbClr val="000000"/>
                </a:solidFill>
                <a:latin typeface="Arial" pitchFamily="34" charset="0"/>
                <a:cs typeface="Arial" pitchFamily="34" charset="0"/>
              </a:rPr>
              <a:t>Source</a:t>
            </a:r>
            <a:r>
              <a:rPr lang="en-US" sz="800" dirty="0">
                <a:solidFill>
                  <a:srgbClr val="000000"/>
                </a:solidFill>
                <a:latin typeface="Arial" pitchFamily="34" charset="0"/>
                <a:cs typeface="Arial" pitchFamily="34" charset="0"/>
              </a:rPr>
              <a:t>: </a:t>
            </a:r>
            <a:r>
              <a:rPr lang="en-US" sz="800" dirty="0" smtClean="0">
                <a:solidFill>
                  <a:srgbClr val="000000"/>
                </a:solidFill>
                <a:latin typeface="Arial" pitchFamily="34" charset="0"/>
                <a:cs typeface="Arial" pitchFamily="34" charset="0"/>
              </a:rPr>
              <a:t>Company website</a:t>
            </a:r>
            <a:endParaRPr lang="en-US" sz="800" dirty="0">
              <a:solidFill>
                <a:srgbClr val="000000"/>
              </a:solidFill>
              <a:latin typeface="Arial" pitchFamily="34" charset="0"/>
              <a:cs typeface="Arial" pitchFamily="34" charset="0"/>
            </a:endParaRPr>
          </a:p>
        </p:txBody>
      </p:sp>
      <p:grpSp>
        <p:nvGrpSpPr>
          <p:cNvPr id="25" name="Group 24"/>
          <p:cNvGrpSpPr/>
          <p:nvPr/>
        </p:nvGrpSpPr>
        <p:grpSpPr>
          <a:xfrm>
            <a:off x="9310278" y="1314237"/>
            <a:ext cx="1401588" cy="528759"/>
            <a:chOff x="8046600" y="31482"/>
            <a:chExt cx="1168119" cy="559588"/>
          </a:xfrm>
        </p:grpSpPr>
        <p:pic>
          <p:nvPicPr>
            <p:cNvPr id="18" name="Picture 17" descr="download (1).png"/>
            <p:cNvPicPr>
              <a:picLocks/>
            </p:cNvPicPr>
            <p:nvPr/>
          </p:nvPicPr>
          <p:blipFill>
            <a:blip r:embed="rId10" cstate="screen"/>
            <a:stretch>
              <a:fillRect/>
            </a:stretch>
          </p:blipFill>
          <p:spPr>
            <a:xfrm>
              <a:off x="8046600" y="162000"/>
              <a:ext cx="676275" cy="270510"/>
            </a:xfrm>
            <a:prstGeom prst="rect">
              <a:avLst/>
            </a:prstGeom>
          </p:spPr>
        </p:pic>
        <p:pic>
          <p:nvPicPr>
            <p:cNvPr id="22" name="Picture 21" descr="download.jpg"/>
            <p:cNvPicPr>
              <a:picLocks/>
            </p:cNvPicPr>
            <p:nvPr/>
          </p:nvPicPr>
          <p:blipFill>
            <a:blip r:embed="rId11" cstate="screen"/>
            <a:stretch>
              <a:fillRect/>
            </a:stretch>
          </p:blipFill>
          <p:spPr>
            <a:xfrm>
              <a:off x="8860423" y="31482"/>
              <a:ext cx="354296" cy="559588"/>
            </a:xfrm>
            <a:prstGeom prst="rect">
              <a:avLst/>
            </a:prstGeom>
          </p:spPr>
        </p:pic>
      </p:grpSp>
      <p:sp>
        <p:nvSpPr>
          <p:cNvPr id="26" name="ColumnHeader"/>
          <p:cNvSpPr>
            <a:spLocks noChangeArrowheads="1"/>
          </p:cNvSpPr>
          <p:nvPr/>
        </p:nvSpPr>
        <p:spPr bwMode="gray">
          <a:xfrm>
            <a:off x="2400041" y="1314237"/>
            <a:ext cx="6320093" cy="614457"/>
          </a:xfrm>
          <a:prstGeom prst="rect">
            <a:avLst/>
          </a:prstGeom>
          <a:solidFill>
            <a:schemeClr val="bg1"/>
          </a:solidFill>
          <a:ln w="9525">
            <a:noFill/>
            <a:miter lim="800000"/>
            <a:headEnd/>
            <a:tailEnd/>
          </a:ln>
          <a:effectLst>
            <a:outerShdw dist="25400" dir="5400000" sx="99000" sy="99000" algn="ctr" rotWithShape="0">
              <a:schemeClr val="tx2"/>
            </a:outerShdw>
          </a:effectLst>
        </p:spPr>
        <p:txBody>
          <a:bodyPr wrap="square" lIns="90897" tIns="90897" rIns="90897" bIns="90897" anchor="b">
            <a:spAutoFit/>
          </a:bodyPr>
          <a:lstStyle/>
          <a:p>
            <a:pPr algn="ctr">
              <a:buClr>
                <a:schemeClr val="tx2"/>
              </a:buClr>
            </a:pPr>
            <a:r>
              <a:rPr lang="en-US" sz="1400" i="1" dirty="0" smtClean="0"/>
              <a:t>Example: </a:t>
            </a:r>
            <a:r>
              <a:rPr lang="en-US" sz="1400" b="1" dirty="0" smtClean="0"/>
              <a:t>IBM &amp; Apple launched an app empowering  utility employees that work in the field</a:t>
            </a:r>
            <a:endParaRPr lang="en-US" sz="1400" b="1" dirty="0">
              <a:solidFill>
                <a:srgbClr val="000000"/>
              </a:solidFill>
              <a:latin typeface="Arial" pitchFamily="34" charset="0"/>
              <a:cs typeface="Arial" pitchFamily="34" charset="0"/>
            </a:endParaRPr>
          </a:p>
        </p:txBody>
      </p:sp>
      <p:grpSp>
        <p:nvGrpSpPr>
          <p:cNvPr id="27" name="Group 26"/>
          <p:cNvGrpSpPr/>
          <p:nvPr/>
        </p:nvGrpSpPr>
        <p:grpSpPr>
          <a:xfrm>
            <a:off x="118111" y="34590"/>
            <a:ext cx="1837179" cy="181504"/>
            <a:chOff x="98426" y="36515"/>
            <a:chExt cx="1531151" cy="192086"/>
          </a:xfrm>
        </p:grpSpPr>
        <p:sp>
          <p:nvSpPr>
            <p:cNvPr id="28" name="Rounded Rectangle 27"/>
            <p:cNvSpPr/>
            <p:nvPr/>
          </p:nvSpPr>
          <p:spPr>
            <a:xfrm>
              <a:off x="219877" y="36515"/>
              <a:ext cx="1409700" cy="192086"/>
            </a:xfrm>
            <a:prstGeom prst="roundRect">
              <a:avLst/>
            </a:prstGeom>
            <a:solidFill>
              <a:schemeClr val="accent1"/>
            </a:solidFill>
            <a:ln w="952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r>
                <a:rPr lang="en-US" sz="1000" b="1" dirty="0" smtClean="0">
                  <a:solidFill>
                    <a:schemeClr val="tx1"/>
                  </a:solidFill>
                  <a:latin typeface="Arial" pitchFamily="34" charset="0"/>
                  <a:cs typeface="Arial" pitchFamily="34" charset="0"/>
                </a:rPr>
                <a:t>Digital platforms</a:t>
              </a:r>
            </a:p>
          </p:txBody>
        </p:sp>
        <p:sp>
          <p:nvSpPr>
            <p:cNvPr id="29" name="NumberBall"/>
            <p:cNvSpPr>
              <a:spLocks noChangeArrowheads="1"/>
            </p:cNvSpPr>
            <p:nvPr/>
          </p:nvSpPr>
          <p:spPr bwMode="gray">
            <a:xfrm>
              <a:off x="98426" y="52103"/>
              <a:ext cx="148843" cy="148818"/>
            </a:xfrm>
            <a:prstGeom prst="ellipse">
              <a:avLst/>
            </a:prstGeom>
            <a:solidFill>
              <a:srgbClr val="B2B2B2"/>
            </a:solidFill>
            <a:ln w="9525" algn="ctr">
              <a:solidFill>
                <a:schemeClr val="bg1"/>
              </a:solidFill>
              <a:round/>
              <a:headEnd/>
              <a:tailEnd/>
            </a:ln>
          </p:spPr>
          <p:txBody>
            <a:bodyPr wrap="none" lIns="0" tIns="0" rIns="0" bIns="0" anchor="ctr"/>
            <a:lstStyle/>
            <a:p>
              <a:pPr algn="ctr" fontAlgn="base">
                <a:spcBef>
                  <a:spcPct val="0"/>
                </a:spcBef>
                <a:spcAft>
                  <a:spcPct val="0"/>
                </a:spcAft>
              </a:pPr>
              <a:r>
                <a:rPr lang="en-US" sz="800" b="1" dirty="0" smtClean="0">
                  <a:solidFill>
                    <a:srgbClr val="FFFFFF"/>
                  </a:solidFill>
                  <a:latin typeface="Arial" pitchFamily="34" charset="0"/>
                  <a:cs typeface="Arial" pitchFamily="34" charset="0"/>
                </a:rPr>
                <a:t>4</a:t>
              </a:r>
              <a:endParaRPr lang="en-US" sz="800" b="1" dirty="0">
                <a:solidFill>
                  <a:srgbClr val="FFFFFF"/>
                </a:solidFill>
                <a:latin typeface="Arial" pitchFamily="34" charset="0"/>
                <a:cs typeface="Arial" pitchFamily="34" charset="0"/>
              </a:endParaRPr>
            </a:p>
          </p:txBody>
        </p:sp>
      </p:grpSp>
      <p:sp>
        <p:nvSpPr>
          <p:cNvPr id="35" name="Rectangle 34"/>
          <p:cNvSpPr/>
          <p:nvPr/>
        </p:nvSpPr>
        <p:spPr>
          <a:xfrm>
            <a:off x="7859486" y="6023302"/>
            <a:ext cx="3114009" cy="45687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36" name="Rectangle 35"/>
          <p:cNvSpPr/>
          <p:nvPr/>
        </p:nvSpPr>
        <p:spPr>
          <a:xfrm>
            <a:off x="0" y="6175702"/>
            <a:ext cx="3114009" cy="30447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47583" y="2468638"/>
            <a:ext cx="7258806" cy="1837104"/>
          </a:xfrm>
        </p:spPr>
        <p:txBody>
          <a:bodyPr>
            <a:noAutofit/>
          </a:bodyPr>
          <a:lstStyle/>
          <a:p>
            <a:pPr marL="172701" indent="-172701" algn="r"/>
            <a:r>
              <a:rPr lang="en-US" sz="4000" b="1" dirty="0" smtClean="0">
                <a:solidFill>
                  <a:srgbClr val="FFFFFF"/>
                </a:solidFill>
                <a:cs typeface="Arial" pitchFamily="34" charset="0"/>
              </a:rPr>
              <a:t>General Introduction </a:t>
            </a:r>
            <a:br>
              <a:rPr lang="en-US" sz="4000" b="1" dirty="0" smtClean="0">
                <a:solidFill>
                  <a:srgbClr val="FFFFFF"/>
                </a:solidFill>
                <a:cs typeface="Arial" pitchFamily="34" charset="0"/>
              </a:rPr>
            </a:br>
            <a:r>
              <a:rPr lang="fr-FR" sz="4000" i="1" dirty="0" smtClean="0">
                <a:solidFill>
                  <a:srgbClr val="FFC000"/>
                </a:solidFill>
                <a:ea typeface="Calibri"/>
                <a:cs typeface="Times New Roman"/>
              </a:rPr>
              <a:t>Jean-Pierre </a:t>
            </a:r>
            <a:r>
              <a:rPr lang="fr-FR" sz="4000" i="1" dirty="0" err="1" smtClean="0">
                <a:solidFill>
                  <a:srgbClr val="FFC000"/>
                </a:solidFill>
                <a:ea typeface="Calibri"/>
                <a:cs typeface="Times New Roman"/>
              </a:rPr>
              <a:t>Loubinoux</a:t>
            </a:r>
            <a:r>
              <a:rPr lang="fr-FR" sz="4000" i="1" dirty="0" smtClean="0">
                <a:solidFill>
                  <a:srgbClr val="FFC000"/>
                </a:solidFill>
                <a:ea typeface="Calibri"/>
                <a:cs typeface="Times New Roman"/>
              </a:rPr>
              <a:t>, UIC</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5"/>
          <p:cNvPicPr>
            <a:picLocks noChangeAspect="1" noChangeArrowheads="1"/>
          </p:cNvPicPr>
          <p:nvPr/>
        </p:nvPicPr>
        <p:blipFill>
          <a:blip r:embed="rId4" cstate="screen"/>
          <a:srcRect/>
          <a:stretch>
            <a:fillRect/>
          </a:stretch>
        </p:blipFill>
        <p:spPr bwMode="auto">
          <a:xfrm>
            <a:off x="1992" y="0"/>
            <a:ext cx="11522075" cy="1314237"/>
          </a:xfrm>
          <a:prstGeom prst="rect">
            <a:avLst/>
          </a:prstGeom>
          <a:noFill/>
          <a:ln w="9525">
            <a:noFill/>
            <a:miter lim="800000"/>
            <a:headEnd/>
            <a:tailEnd/>
          </a:ln>
        </p:spPr>
      </p:pic>
      <p:graphicFrame>
        <p:nvGraphicFramePr>
          <p:cNvPr id="6" name="Object 5" hidden="1"/>
          <p:cNvGraphicFramePr>
            <a:graphicFrameLocks noChangeAspect="1"/>
          </p:cNvGraphicFramePr>
          <p:nvPr/>
        </p:nvGraphicFramePr>
        <p:xfrm>
          <a:off x="1931" y="1509"/>
          <a:ext cx="1847" cy="1500"/>
        </p:xfrm>
        <a:graphic>
          <a:graphicData uri="http://schemas.openxmlformats.org/presentationml/2006/ole">
            <p:oleObj spid="_x0000_s335886" name="think-cell Slide" r:id="rId5" imgW="360" imgH="360" progId="">
              <p:embed/>
            </p:oleObj>
          </a:graphicData>
        </a:graphic>
      </p:graphicFrame>
      <p:sp>
        <p:nvSpPr>
          <p:cNvPr id="122" name="Freeform 121"/>
          <p:cNvSpPr/>
          <p:nvPr/>
        </p:nvSpPr>
        <p:spPr>
          <a:xfrm flipH="1">
            <a:off x="5791726" y="3555106"/>
            <a:ext cx="5200417" cy="2421067"/>
          </a:xfrm>
          <a:custGeom>
            <a:avLst/>
            <a:gdLst>
              <a:gd name="connsiteX0" fmla="*/ 0 w 2698166"/>
              <a:gd name="connsiteY0" fmla="*/ 0 h 848864"/>
              <a:gd name="connsiteX1" fmla="*/ 2698166 w 2698166"/>
              <a:gd name="connsiteY1" fmla="*/ 0 h 848864"/>
              <a:gd name="connsiteX2" fmla="*/ 2698166 w 2698166"/>
              <a:gd name="connsiteY2" fmla="*/ 848864 h 848864"/>
              <a:gd name="connsiteX3" fmla="*/ 0 w 2698166"/>
              <a:gd name="connsiteY3" fmla="*/ 848864 h 848864"/>
              <a:gd name="connsiteX4" fmla="*/ 0 w 2698166"/>
              <a:gd name="connsiteY4" fmla="*/ 0 h 848864"/>
              <a:gd name="connsiteX0" fmla="*/ 0 w 3841547"/>
              <a:gd name="connsiteY0" fmla="*/ 848864 h 848864"/>
              <a:gd name="connsiteX1" fmla="*/ 3841547 w 3841547"/>
              <a:gd name="connsiteY1" fmla="*/ 0 h 848864"/>
              <a:gd name="connsiteX2" fmla="*/ 3841547 w 3841547"/>
              <a:gd name="connsiteY2" fmla="*/ 848864 h 848864"/>
              <a:gd name="connsiteX3" fmla="*/ 1143381 w 3841547"/>
              <a:gd name="connsiteY3" fmla="*/ 848864 h 848864"/>
              <a:gd name="connsiteX4" fmla="*/ 0 w 3841547"/>
              <a:gd name="connsiteY4" fmla="*/ 848864 h 848864"/>
              <a:gd name="connsiteX0" fmla="*/ 0 w 3841547"/>
              <a:gd name="connsiteY0" fmla="*/ 848864 h 2582415"/>
              <a:gd name="connsiteX1" fmla="*/ 3841547 w 3841547"/>
              <a:gd name="connsiteY1" fmla="*/ 0 h 2582415"/>
              <a:gd name="connsiteX2" fmla="*/ 3841547 w 3841547"/>
              <a:gd name="connsiteY2" fmla="*/ 848864 h 2582415"/>
              <a:gd name="connsiteX3" fmla="*/ 3419857 w 3841547"/>
              <a:gd name="connsiteY3" fmla="*/ 2582415 h 2582415"/>
              <a:gd name="connsiteX4" fmla="*/ 0 w 3841547"/>
              <a:gd name="connsiteY4" fmla="*/ 848864 h 2582415"/>
              <a:gd name="connsiteX0" fmla="*/ 0 w 4579695"/>
              <a:gd name="connsiteY0" fmla="*/ 848864 h 2582415"/>
              <a:gd name="connsiteX1" fmla="*/ 3841547 w 4579695"/>
              <a:gd name="connsiteY1" fmla="*/ 0 h 2582415"/>
              <a:gd name="connsiteX2" fmla="*/ 4579695 w 4579695"/>
              <a:gd name="connsiteY2" fmla="*/ 395150 h 2582415"/>
              <a:gd name="connsiteX3" fmla="*/ 3419857 w 4579695"/>
              <a:gd name="connsiteY3" fmla="*/ 2582415 h 2582415"/>
              <a:gd name="connsiteX4" fmla="*/ 0 w 4579695"/>
              <a:gd name="connsiteY4" fmla="*/ 848864 h 2582415"/>
              <a:gd name="connsiteX0" fmla="*/ 0 w 4579695"/>
              <a:gd name="connsiteY0" fmla="*/ 695325 h 2428876"/>
              <a:gd name="connsiteX1" fmla="*/ 3851515 w 4579695"/>
              <a:gd name="connsiteY1" fmla="*/ 0 h 2428876"/>
              <a:gd name="connsiteX2" fmla="*/ 4579695 w 4579695"/>
              <a:gd name="connsiteY2" fmla="*/ 241611 h 2428876"/>
              <a:gd name="connsiteX3" fmla="*/ 3419857 w 4579695"/>
              <a:gd name="connsiteY3" fmla="*/ 2428876 h 2428876"/>
              <a:gd name="connsiteX4" fmla="*/ 0 w 4579695"/>
              <a:gd name="connsiteY4" fmla="*/ 695325 h 2428876"/>
              <a:gd name="connsiteX0" fmla="*/ 0 w 4781932"/>
              <a:gd name="connsiteY0" fmla="*/ 695325 h 2428876"/>
              <a:gd name="connsiteX1" fmla="*/ 3851515 w 4781932"/>
              <a:gd name="connsiteY1" fmla="*/ 0 h 2428876"/>
              <a:gd name="connsiteX2" fmla="*/ 4781932 w 4781932"/>
              <a:gd name="connsiteY2" fmla="*/ 401124 h 2428876"/>
              <a:gd name="connsiteX3" fmla="*/ 3419857 w 4781932"/>
              <a:gd name="connsiteY3" fmla="*/ 2428876 h 2428876"/>
              <a:gd name="connsiteX4" fmla="*/ 0 w 4781932"/>
              <a:gd name="connsiteY4" fmla="*/ 695325 h 2428876"/>
              <a:gd name="connsiteX0" fmla="*/ 0 w 4579694"/>
              <a:gd name="connsiteY0" fmla="*/ 695325 h 2428876"/>
              <a:gd name="connsiteX1" fmla="*/ 3851515 w 4579694"/>
              <a:gd name="connsiteY1" fmla="*/ 0 h 2428876"/>
              <a:gd name="connsiteX2" fmla="*/ 4579694 w 4579694"/>
              <a:gd name="connsiteY2" fmla="*/ 470210 h 2428876"/>
              <a:gd name="connsiteX3" fmla="*/ 3419857 w 4579694"/>
              <a:gd name="connsiteY3" fmla="*/ 2428876 h 2428876"/>
              <a:gd name="connsiteX4" fmla="*/ 0 w 4579694"/>
              <a:gd name="connsiteY4" fmla="*/ 695325 h 2428876"/>
              <a:gd name="connsiteX0" fmla="*/ 0 w 4579694"/>
              <a:gd name="connsiteY0" fmla="*/ 828676 h 2562227"/>
              <a:gd name="connsiteX1" fmla="*/ 3824111 w 4579694"/>
              <a:gd name="connsiteY1" fmla="*/ 0 h 2562227"/>
              <a:gd name="connsiteX2" fmla="*/ 4579694 w 4579694"/>
              <a:gd name="connsiteY2" fmla="*/ 603561 h 2562227"/>
              <a:gd name="connsiteX3" fmla="*/ 3419857 w 4579694"/>
              <a:gd name="connsiteY3" fmla="*/ 2562227 h 2562227"/>
              <a:gd name="connsiteX4" fmla="*/ 0 w 4579694"/>
              <a:gd name="connsiteY4" fmla="*/ 828676 h 2562227"/>
              <a:gd name="connsiteX0" fmla="*/ 0 w 4334159"/>
              <a:gd name="connsiteY0" fmla="*/ 828676 h 2562227"/>
              <a:gd name="connsiteX1" fmla="*/ 3824111 w 4334159"/>
              <a:gd name="connsiteY1" fmla="*/ 0 h 2562227"/>
              <a:gd name="connsiteX2" fmla="*/ 4334159 w 4334159"/>
              <a:gd name="connsiteY2" fmla="*/ 603561 h 2562227"/>
              <a:gd name="connsiteX3" fmla="*/ 3419857 w 4334159"/>
              <a:gd name="connsiteY3" fmla="*/ 2562227 h 2562227"/>
              <a:gd name="connsiteX4" fmla="*/ 0 w 4334159"/>
              <a:gd name="connsiteY4" fmla="*/ 828676 h 2562227"/>
              <a:gd name="connsiteX0" fmla="*/ 0 w 4334159"/>
              <a:gd name="connsiteY0" fmla="*/ 828676 h 2562227"/>
              <a:gd name="connsiteX1" fmla="*/ 3654233 w 4334159"/>
              <a:gd name="connsiteY1" fmla="*/ 0 h 2562227"/>
              <a:gd name="connsiteX2" fmla="*/ 4334159 w 4334159"/>
              <a:gd name="connsiteY2" fmla="*/ 603561 h 2562227"/>
              <a:gd name="connsiteX3" fmla="*/ 3419857 w 4334159"/>
              <a:gd name="connsiteY3" fmla="*/ 2562227 h 2562227"/>
              <a:gd name="connsiteX4" fmla="*/ 0 w 4334159"/>
              <a:gd name="connsiteY4" fmla="*/ 828676 h 2562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4159" h="2562227">
                <a:moveTo>
                  <a:pt x="0" y="828676"/>
                </a:moveTo>
                <a:lnTo>
                  <a:pt x="3654233" y="0"/>
                </a:lnTo>
                <a:lnTo>
                  <a:pt x="4334159" y="603561"/>
                </a:lnTo>
                <a:lnTo>
                  <a:pt x="3419857" y="2562227"/>
                </a:lnTo>
                <a:lnTo>
                  <a:pt x="0" y="828676"/>
                </a:lnTo>
                <a:close/>
              </a:path>
            </a:pathLst>
          </a:custGeom>
          <a:gradFill>
            <a:gsLst>
              <a:gs pos="14000">
                <a:schemeClr val="bg1"/>
              </a:gs>
              <a:gs pos="61000">
                <a:srgbClr val="D8CEB8"/>
              </a:gs>
            </a:gsLst>
            <a:lin ang="6000000" scaled="0"/>
          </a:gra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endParaRPr lang="en-US" sz="1400" dirty="0" smtClean="0">
              <a:solidFill>
                <a:schemeClr val="tx1"/>
              </a:solidFill>
              <a:latin typeface="Arial" pitchFamily="34" charset="0"/>
              <a:cs typeface="Arial" pitchFamily="34" charset="0"/>
            </a:endParaRPr>
          </a:p>
        </p:txBody>
      </p:sp>
      <p:sp>
        <p:nvSpPr>
          <p:cNvPr id="106" name="Freeform 105"/>
          <p:cNvSpPr/>
          <p:nvPr/>
        </p:nvSpPr>
        <p:spPr>
          <a:xfrm flipH="1" flipV="1">
            <a:off x="5791726" y="1387762"/>
            <a:ext cx="5200417" cy="2167367"/>
          </a:xfrm>
          <a:custGeom>
            <a:avLst/>
            <a:gdLst>
              <a:gd name="connsiteX0" fmla="*/ 0 w 2698166"/>
              <a:gd name="connsiteY0" fmla="*/ 0 h 848864"/>
              <a:gd name="connsiteX1" fmla="*/ 2698166 w 2698166"/>
              <a:gd name="connsiteY1" fmla="*/ 0 h 848864"/>
              <a:gd name="connsiteX2" fmla="*/ 2698166 w 2698166"/>
              <a:gd name="connsiteY2" fmla="*/ 848864 h 848864"/>
              <a:gd name="connsiteX3" fmla="*/ 0 w 2698166"/>
              <a:gd name="connsiteY3" fmla="*/ 848864 h 848864"/>
              <a:gd name="connsiteX4" fmla="*/ 0 w 2698166"/>
              <a:gd name="connsiteY4" fmla="*/ 0 h 848864"/>
              <a:gd name="connsiteX0" fmla="*/ 0 w 3841547"/>
              <a:gd name="connsiteY0" fmla="*/ 848864 h 848864"/>
              <a:gd name="connsiteX1" fmla="*/ 3841547 w 3841547"/>
              <a:gd name="connsiteY1" fmla="*/ 0 h 848864"/>
              <a:gd name="connsiteX2" fmla="*/ 3841547 w 3841547"/>
              <a:gd name="connsiteY2" fmla="*/ 848864 h 848864"/>
              <a:gd name="connsiteX3" fmla="*/ 1143381 w 3841547"/>
              <a:gd name="connsiteY3" fmla="*/ 848864 h 848864"/>
              <a:gd name="connsiteX4" fmla="*/ 0 w 3841547"/>
              <a:gd name="connsiteY4" fmla="*/ 848864 h 848864"/>
              <a:gd name="connsiteX0" fmla="*/ 0 w 3841547"/>
              <a:gd name="connsiteY0" fmla="*/ 848864 h 2582415"/>
              <a:gd name="connsiteX1" fmla="*/ 3841547 w 3841547"/>
              <a:gd name="connsiteY1" fmla="*/ 0 h 2582415"/>
              <a:gd name="connsiteX2" fmla="*/ 3841547 w 3841547"/>
              <a:gd name="connsiteY2" fmla="*/ 848864 h 2582415"/>
              <a:gd name="connsiteX3" fmla="*/ 3419857 w 3841547"/>
              <a:gd name="connsiteY3" fmla="*/ 2582415 h 2582415"/>
              <a:gd name="connsiteX4" fmla="*/ 0 w 3841547"/>
              <a:gd name="connsiteY4" fmla="*/ 848864 h 2582415"/>
              <a:gd name="connsiteX0" fmla="*/ 0 w 4579695"/>
              <a:gd name="connsiteY0" fmla="*/ 848864 h 2582415"/>
              <a:gd name="connsiteX1" fmla="*/ 3841547 w 4579695"/>
              <a:gd name="connsiteY1" fmla="*/ 0 h 2582415"/>
              <a:gd name="connsiteX2" fmla="*/ 4579695 w 4579695"/>
              <a:gd name="connsiteY2" fmla="*/ 395150 h 2582415"/>
              <a:gd name="connsiteX3" fmla="*/ 3419857 w 4579695"/>
              <a:gd name="connsiteY3" fmla="*/ 2582415 h 2582415"/>
              <a:gd name="connsiteX4" fmla="*/ 0 w 4579695"/>
              <a:gd name="connsiteY4" fmla="*/ 848864 h 2582415"/>
              <a:gd name="connsiteX0" fmla="*/ 0 w 4607088"/>
              <a:gd name="connsiteY0" fmla="*/ 848864 h 2582415"/>
              <a:gd name="connsiteX1" fmla="*/ 3841547 w 4607088"/>
              <a:gd name="connsiteY1" fmla="*/ 0 h 2582415"/>
              <a:gd name="connsiteX2" fmla="*/ 4607088 w 4607088"/>
              <a:gd name="connsiteY2" fmla="*/ 1003060 h 2582415"/>
              <a:gd name="connsiteX3" fmla="*/ 3419857 w 4607088"/>
              <a:gd name="connsiteY3" fmla="*/ 2582415 h 2582415"/>
              <a:gd name="connsiteX4" fmla="*/ 0 w 4607088"/>
              <a:gd name="connsiteY4" fmla="*/ 848864 h 2582415"/>
              <a:gd name="connsiteX0" fmla="*/ 0 w 4607088"/>
              <a:gd name="connsiteY0" fmla="*/ 419164 h 2152715"/>
              <a:gd name="connsiteX1" fmla="*/ 3851504 w 4607088"/>
              <a:gd name="connsiteY1" fmla="*/ 0 h 2152715"/>
              <a:gd name="connsiteX2" fmla="*/ 4607088 w 4607088"/>
              <a:gd name="connsiteY2" fmla="*/ 573360 h 2152715"/>
              <a:gd name="connsiteX3" fmla="*/ 3419857 w 4607088"/>
              <a:gd name="connsiteY3" fmla="*/ 2152715 h 2152715"/>
              <a:gd name="connsiteX4" fmla="*/ 0 w 4607088"/>
              <a:gd name="connsiteY4" fmla="*/ 419164 h 2152715"/>
              <a:gd name="connsiteX0" fmla="*/ 0 w 4607088"/>
              <a:gd name="connsiteY0" fmla="*/ 419164 h 2126663"/>
              <a:gd name="connsiteX1" fmla="*/ 3851504 w 4607088"/>
              <a:gd name="connsiteY1" fmla="*/ 0 h 2126663"/>
              <a:gd name="connsiteX2" fmla="*/ 4607088 w 4607088"/>
              <a:gd name="connsiteY2" fmla="*/ 573360 h 2126663"/>
              <a:gd name="connsiteX3" fmla="*/ 3447246 w 4607088"/>
              <a:gd name="connsiteY3" fmla="*/ 2126663 h 2126663"/>
              <a:gd name="connsiteX4" fmla="*/ 0 w 4607088"/>
              <a:gd name="connsiteY4" fmla="*/ 419164 h 2126663"/>
              <a:gd name="connsiteX0" fmla="*/ 0 w 4607088"/>
              <a:gd name="connsiteY0" fmla="*/ 419164 h 2126663"/>
              <a:gd name="connsiteX1" fmla="*/ 3878907 w 4607088"/>
              <a:gd name="connsiteY1" fmla="*/ 0 h 2126663"/>
              <a:gd name="connsiteX2" fmla="*/ 4607088 w 4607088"/>
              <a:gd name="connsiteY2" fmla="*/ 573360 h 2126663"/>
              <a:gd name="connsiteX3" fmla="*/ 3447246 w 4607088"/>
              <a:gd name="connsiteY3" fmla="*/ 2126663 h 2126663"/>
              <a:gd name="connsiteX4" fmla="*/ 0 w 4607088"/>
              <a:gd name="connsiteY4" fmla="*/ 419164 h 2126663"/>
              <a:gd name="connsiteX0" fmla="*/ 0 w 4607088"/>
              <a:gd name="connsiteY0" fmla="*/ 419164 h 2126663"/>
              <a:gd name="connsiteX1" fmla="*/ 3878907 w 4607088"/>
              <a:gd name="connsiteY1" fmla="*/ 0 h 2126663"/>
              <a:gd name="connsiteX2" fmla="*/ 4607088 w 4607088"/>
              <a:gd name="connsiteY2" fmla="*/ 344760 h 2126663"/>
              <a:gd name="connsiteX3" fmla="*/ 3447246 w 4607088"/>
              <a:gd name="connsiteY3" fmla="*/ 2126663 h 2126663"/>
              <a:gd name="connsiteX4" fmla="*/ 0 w 4607088"/>
              <a:gd name="connsiteY4" fmla="*/ 419164 h 2126663"/>
              <a:gd name="connsiteX0" fmla="*/ 0 w 4334159"/>
              <a:gd name="connsiteY0" fmla="*/ 419164 h 2126663"/>
              <a:gd name="connsiteX1" fmla="*/ 3878907 w 4334159"/>
              <a:gd name="connsiteY1" fmla="*/ 0 h 2126663"/>
              <a:gd name="connsiteX2" fmla="*/ 4334159 w 4334159"/>
              <a:gd name="connsiteY2" fmla="*/ 344760 h 2126663"/>
              <a:gd name="connsiteX3" fmla="*/ 3447246 w 4334159"/>
              <a:gd name="connsiteY3" fmla="*/ 2126663 h 2126663"/>
              <a:gd name="connsiteX4" fmla="*/ 0 w 4334159"/>
              <a:gd name="connsiteY4" fmla="*/ 419164 h 2126663"/>
              <a:gd name="connsiteX0" fmla="*/ 0 w 4334159"/>
              <a:gd name="connsiteY0" fmla="*/ 586236 h 2293735"/>
              <a:gd name="connsiteX1" fmla="*/ 3654233 w 4334159"/>
              <a:gd name="connsiteY1" fmla="*/ 0 h 2293735"/>
              <a:gd name="connsiteX2" fmla="*/ 4334159 w 4334159"/>
              <a:gd name="connsiteY2" fmla="*/ 511832 h 2293735"/>
              <a:gd name="connsiteX3" fmla="*/ 3447246 w 4334159"/>
              <a:gd name="connsiteY3" fmla="*/ 2293735 h 2293735"/>
              <a:gd name="connsiteX4" fmla="*/ 0 w 4334159"/>
              <a:gd name="connsiteY4" fmla="*/ 586236 h 2293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4159" h="2293735">
                <a:moveTo>
                  <a:pt x="0" y="586236"/>
                </a:moveTo>
                <a:lnTo>
                  <a:pt x="3654233" y="0"/>
                </a:lnTo>
                <a:lnTo>
                  <a:pt x="4334159" y="511832"/>
                </a:lnTo>
                <a:lnTo>
                  <a:pt x="3447246" y="2293735"/>
                </a:lnTo>
                <a:lnTo>
                  <a:pt x="0" y="586236"/>
                </a:lnTo>
                <a:close/>
              </a:path>
            </a:pathLst>
          </a:custGeom>
          <a:gradFill>
            <a:gsLst>
              <a:gs pos="14000">
                <a:schemeClr val="bg1"/>
              </a:gs>
              <a:gs pos="61000">
                <a:srgbClr val="F9EFBD"/>
              </a:gs>
            </a:gsLst>
            <a:lin ang="9000000" scaled="0"/>
          </a:gra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endParaRPr lang="en-US" sz="1400" dirty="0" smtClean="0">
              <a:solidFill>
                <a:schemeClr val="tx1"/>
              </a:solidFill>
              <a:latin typeface="Arial" pitchFamily="34" charset="0"/>
              <a:cs typeface="Arial" pitchFamily="34" charset="0"/>
            </a:endParaRPr>
          </a:p>
        </p:txBody>
      </p:sp>
      <p:sp>
        <p:nvSpPr>
          <p:cNvPr id="86" name="Freeform 85"/>
          <p:cNvSpPr/>
          <p:nvPr/>
        </p:nvSpPr>
        <p:spPr>
          <a:xfrm flipV="1">
            <a:off x="263822" y="1387762"/>
            <a:ext cx="5527896" cy="2167367"/>
          </a:xfrm>
          <a:custGeom>
            <a:avLst/>
            <a:gdLst>
              <a:gd name="connsiteX0" fmla="*/ 0 w 2698166"/>
              <a:gd name="connsiteY0" fmla="*/ 0 h 848864"/>
              <a:gd name="connsiteX1" fmla="*/ 2698166 w 2698166"/>
              <a:gd name="connsiteY1" fmla="*/ 0 h 848864"/>
              <a:gd name="connsiteX2" fmla="*/ 2698166 w 2698166"/>
              <a:gd name="connsiteY2" fmla="*/ 848864 h 848864"/>
              <a:gd name="connsiteX3" fmla="*/ 0 w 2698166"/>
              <a:gd name="connsiteY3" fmla="*/ 848864 h 848864"/>
              <a:gd name="connsiteX4" fmla="*/ 0 w 2698166"/>
              <a:gd name="connsiteY4" fmla="*/ 0 h 848864"/>
              <a:gd name="connsiteX0" fmla="*/ 0 w 3841547"/>
              <a:gd name="connsiteY0" fmla="*/ 848864 h 848864"/>
              <a:gd name="connsiteX1" fmla="*/ 3841547 w 3841547"/>
              <a:gd name="connsiteY1" fmla="*/ 0 h 848864"/>
              <a:gd name="connsiteX2" fmla="*/ 3841547 w 3841547"/>
              <a:gd name="connsiteY2" fmla="*/ 848864 h 848864"/>
              <a:gd name="connsiteX3" fmla="*/ 1143381 w 3841547"/>
              <a:gd name="connsiteY3" fmla="*/ 848864 h 848864"/>
              <a:gd name="connsiteX4" fmla="*/ 0 w 3841547"/>
              <a:gd name="connsiteY4" fmla="*/ 848864 h 848864"/>
              <a:gd name="connsiteX0" fmla="*/ 0 w 3841547"/>
              <a:gd name="connsiteY0" fmla="*/ 848864 h 2582415"/>
              <a:gd name="connsiteX1" fmla="*/ 3841547 w 3841547"/>
              <a:gd name="connsiteY1" fmla="*/ 0 h 2582415"/>
              <a:gd name="connsiteX2" fmla="*/ 3841547 w 3841547"/>
              <a:gd name="connsiteY2" fmla="*/ 848864 h 2582415"/>
              <a:gd name="connsiteX3" fmla="*/ 3419857 w 3841547"/>
              <a:gd name="connsiteY3" fmla="*/ 2582415 h 2582415"/>
              <a:gd name="connsiteX4" fmla="*/ 0 w 3841547"/>
              <a:gd name="connsiteY4" fmla="*/ 848864 h 2582415"/>
              <a:gd name="connsiteX0" fmla="*/ 0 w 4579695"/>
              <a:gd name="connsiteY0" fmla="*/ 848864 h 2582415"/>
              <a:gd name="connsiteX1" fmla="*/ 3841547 w 4579695"/>
              <a:gd name="connsiteY1" fmla="*/ 0 h 2582415"/>
              <a:gd name="connsiteX2" fmla="*/ 4579695 w 4579695"/>
              <a:gd name="connsiteY2" fmla="*/ 395150 h 2582415"/>
              <a:gd name="connsiteX3" fmla="*/ 3419857 w 4579695"/>
              <a:gd name="connsiteY3" fmla="*/ 2582415 h 2582415"/>
              <a:gd name="connsiteX4" fmla="*/ 0 w 4579695"/>
              <a:gd name="connsiteY4" fmla="*/ 848864 h 2582415"/>
              <a:gd name="connsiteX0" fmla="*/ 0 w 4607088"/>
              <a:gd name="connsiteY0" fmla="*/ 848864 h 2582415"/>
              <a:gd name="connsiteX1" fmla="*/ 3841547 w 4607088"/>
              <a:gd name="connsiteY1" fmla="*/ 0 h 2582415"/>
              <a:gd name="connsiteX2" fmla="*/ 4607088 w 4607088"/>
              <a:gd name="connsiteY2" fmla="*/ 1003060 h 2582415"/>
              <a:gd name="connsiteX3" fmla="*/ 3419857 w 4607088"/>
              <a:gd name="connsiteY3" fmla="*/ 2582415 h 2582415"/>
              <a:gd name="connsiteX4" fmla="*/ 0 w 4607088"/>
              <a:gd name="connsiteY4" fmla="*/ 848864 h 2582415"/>
              <a:gd name="connsiteX0" fmla="*/ 0 w 4607088"/>
              <a:gd name="connsiteY0" fmla="*/ 419164 h 2152715"/>
              <a:gd name="connsiteX1" fmla="*/ 3851504 w 4607088"/>
              <a:gd name="connsiteY1" fmla="*/ 0 h 2152715"/>
              <a:gd name="connsiteX2" fmla="*/ 4607088 w 4607088"/>
              <a:gd name="connsiteY2" fmla="*/ 573360 h 2152715"/>
              <a:gd name="connsiteX3" fmla="*/ 3419857 w 4607088"/>
              <a:gd name="connsiteY3" fmla="*/ 2152715 h 2152715"/>
              <a:gd name="connsiteX4" fmla="*/ 0 w 4607088"/>
              <a:gd name="connsiteY4" fmla="*/ 419164 h 2152715"/>
              <a:gd name="connsiteX0" fmla="*/ 0 w 4607088"/>
              <a:gd name="connsiteY0" fmla="*/ 419164 h 2126663"/>
              <a:gd name="connsiteX1" fmla="*/ 3851504 w 4607088"/>
              <a:gd name="connsiteY1" fmla="*/ 0 h 2126663"/>
              <a:gd name="connsiteX2" fmla="*/ 4607088 w 4607088"/>
              <a:gd name="connsiteY2" fmla="*/ 573360 h 2126663"/>
              <a:gd name="connsiteX3" fmla="*/ 3447246 w 4607088"/>
              <a:gd name="connsiteY3" fmla="*/ 2126663 h 2126663"/>
              <a:gd name="connsiteX4" fmla="*/ 0 w 4607088"/>
              <a:gd name="connsiteY4" fmla="*/ 419164 h 2126663"/>
              <a:gd name="connsiteX0" fmla="*/ 0 w 4607088"/>
              <a:gd name="connsiteY0" fmla="*/ 419164 h 2126663"/>
              <a:gd name="connsiteX1" fmla="*/ 3878907 w 4607088"/>
              <a:gd name="connsiteY1" fmla="*/ 0 h 2126663"/>
              <a:gd name="connsiteX2" fmla="*/ 4607088 w 4607088"/>
              <a:gd name="connsiteY2" fmla="*/ 573360 h 2126663"/>
              <a:gd name="connsiteX3" fmla="*/ 3447246 w 4607088"/>
              <a:gd name="connsiteY3" fmla="*/ 2126663 h 2126663"/>
              <a:gd name="connsiteX4" fmla="*/ 0 w 4607088"/>
              <a:gd name="connsiteY4" fmla="*/ 419164 h 2126663"/>
              <a:gd name="connsiteX0" fmla="*/ 0 w 4607088"/>
              <a:gd name="connsiteY0" fmla="*/ 419164 h 2126663"/>
              <a:gd name="connsiteX1" fmla="*/ 3878907 w 4607088"/>
              <a:gd name="connsiteY1" fmla="*/ 0 h 2126663"/>
              <a:gd name="connsiteX2" fmla="*/ 4607088 w 4607088"/>
              <a:gd name="connsiteY2" fmla="*/ 344760 h 2126663"/>
              <a:gd name="connsiteX3" fmla="*/ 3447246 w 4607088"/>
              <a:gd name="connsiteY3" fmla="*/ 2126663 h 2126663"/>
              <a:gd name="connsiteX4" fmla="*/ 0 w 4607088"/>
              <a:gd name="connsiteY4" fmla="*/ 419164 h 2126663"/>
              <a:gd name="connsiteX0" fmla="*/ 0 w 4607088"/>
              <a:gd name="connsiteY0" fmla="*/ 586236 h 2293735"/>
              <a:gd name="connsiteX1" fmla="*/ 3878907 w 4607088"/>
              <a:gd name="connsiteY1" fmla="*/ 0 h 2293735"/>
              <a:gd name="connsiteX2" fmla="*/ 4607088 w 4607088"/>
              <a:gd name="connsiteY2" fmla="*/ 511832 h 2293735"/>
              <a:gd name="connsiteX3" fmla="*/ 3447246 w 4607088"/>
              <a:gd name="connsiteY3" fmla="*/ 2293735 h 2293735"/>
              <a:gd name="connsiteX4" fmla="*/ 0 w 4607088"/>
              <a:gd name="connsiteY4" fmla="*/ 586236 h 2293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7088" h="2293735">
                <a:moveTo>
                  <a:pt x="0" y="586236"/>
                </a:moveTo>
                <a:lnTo>
                  <a:pt x="3878907" y="0"/>
                </a:lnTo>
                <a:lnTo>
                  <a:pt x="4607088" y="511832"/>
                </a:lnTo>
                <a:lnTo>
                  <a:pt x="3447246" y="2293735"/>
                </a:lnTo>
                <a:lnTo>
                  <a:pt x="0" y="586236"/>
                </a:lnTo>
                <a:close/>
              </a:path>
            </a:pathLst>
          </a:custGeom>
          <a:gradFill>
            <a:gsLst>
              <a:gs pos="14000">
                <a:schemeClr val="bg1"/>
              </a:gs>
              <a:gs pos="61000">
                <a:srgbClr val="D2E0E6"/>
              </a:gs>
            </a:gsLst>
            <a:lin ang="9000000" scaled="0"/>
          </a:gra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endParaRPr lang="en-US" sz="1400" dirty="0" smtClean="0">
              <a:solidFill>
                <a:schemeClr val="tx1"/>
              </a:solidFill>
              <a:latin typeface="Arial" pitchFamily="34" charset="0"/>
              <a:cs typeface="Arial" pitchFamily="34" charset="0"/>
            </a:endParaRPr>
          </a:p>
        </p:txBody>
      </p:sp>
      <p:sp>
        <p:nvSpPr>
          <p:cNvPr id="68" name="Freeform 67"/>
          <p:cNvSpPr/>
          <p:nvPr/>
        </p:nvSpPr>
        <p:spPr>
          <a:xfrm>
            <a:off x="296690" y="3555106"/>
            <a:ext cx="5495027" cy="2421067"/>
          </a:xfrm>
          <a:custGeom>
            <a:avLst/>
            <a:gdLst>
              <a:gd name="connsiteX0" fmla="*/ 0 w 2698166"/>
              <a:gd name="connsiteY0" fmla="*/ 0 h 848864"/>
              <a:gd name="connsiteX1" fmla="*/ 2698166 w 2698166"/>
              <a:gd name="connsiteY1" fmla="*/ 0 h 848864"/>
              <a:gd name="connsiteX2" fmla="*/ 2698166 w 2698166"/>
              <a:gd name="connsiteY2" fmla="*/ 848864 h 848864"/>
              <a:gd name="connsiteX3" fmla="*/ 0 w 2698166"/>
              <a:gd name="connsiteY3" fmla="*/ 848864 h 848864"/>
              <a:gd name="connsiteX4" fmla="*/ 0 w 2698166"/>
              <a:gd name="connsiteY4" fmla="*/ 0 h 848864"/>
              <a:gd name="connsiteX0" fmla="*/ 0 w 3841547"/>
              <a:gd name="connsiteY0" fmla="*/ 848864 h 848864"/>
              <a:gd name="connsiteX1" fmla="*/ 3841547 w 3841547"/>
              <a:gd name="connsiteY1" fmla="*/ 0 h 848864"/>
              <a:gd name="connsiteX2" fmla="*/ 3841547 w 3841547"/>
              <a:gd name="connsiteY2" fmla="*/ 848864 h 848864"/>
              <a:gd name="connsiteX3" fmla="*/ 1143381 w 3841547"/>
              <a:gd name="connsiteY3" fmla="*/ 848864 h 848864"/>
              <a:gd name="connsiteX4" fmla="*/ 0 w 3841547"/>
              <a:gd name="connsiteY4" fmla="*/ 848864 h 848864"/>
              <a:gd name="connsiteX0" fmla="*/ 0 w 3841547"/>
              <a:gd name="connsiteY0" fmla="*/ 848864 h 2582415"/>
              <a:gd name="connsiteX1" fmla="*/ 3841547 w 3841547"/>
              <a:gd name="connsiteY1" fmla="*/ 0 h 2582415"/>
              <a:gd name="connsiteX2" fmla="*/ 3841547 w 3841547"/>
              <a:gd name="connsiteY2" fmla="*/ 848864 h 2582415"/>
              <a:gd name="connsiteX3" fmla="*/ 3419857 w 3841547"/>
              <a:gd name="connsiteY3" fmla="*/ 2582415 h 2582415"/>
              <a:gd name="connsiteX4" fmla="*/ 0 w 3841547"/>
              <a:gd name="connsiteY4" fmla="*/ 848864 h 2582415"/>
              <a:gd name="connsiteX0" fmla="*/ 0 w 4579695"/>
              <a:gd name="connsiteY0" fmla="*/ 848864 h 2582415"/>
              <a:gd name="connsiteX1" fmla="*/ 3841547 w 4579695"/>
              <a:gd name="connsiteY1" fmla="*/ 0 h 2582415"/>
              <a:gd name="connsiteX2" fmla="*/ 4579695 w 4579695"/>
              <a:gd name="connsiteY2" fmla="*/ 395150 h 2582415"/>
              <a:gd name="connsiteX3" fmla="*/ 3419857 w 4579695"/>
              <a:gd name="connsiteY3" fmla="*/ 2582415 h 2582415"/>
              <a:gd name="connsiteX4" fmla="*/ 0 w 4579695"/>
              <a:gd name="connsiteY4" fmla="*/ 848864 h 2582415"/>
              <a:gd name="connsiteX0" fmla="*/ 0 w 4579695"/>
              <a:gd name="connsiteY0" fmla="*/ 695325 h 2428876"/>
              <a:gd name="connsiteX1" fmla="*/ 3851515 w 4579695"/>
              <a:gd name="connsiteY1" fmla="*/ 0 h 2428876"/>
              <a:gd name="connsiteX2" fmla="*/ 4579695 w 4579695"/>
              <a:gd name="connsiteY2" fmla="*/ 241611 h 2428876"/>
              <a:gd name="connsiteX3" fmla="*/ 3419857 w 4579695"/>
              <a:gd name="connsiteY3" fmla="*/ 2428876 h 2428876"/>
              <a:gd name="connsiteX4" fmla="*/ 0 w 4579695"/>
              <a:gd name="connsiteY4" fmla="*/ 695325 h 2428876"/>
              <a:gd name="connsiteX0" fmla="*/ 0 w 4781932"/>
              <a:gd name="connsiteY0" fmla="*/ 695325 h 2428876"/>
              <a:gd name="connsiteX1" fmla="*/ 3851515 w 4781932"/>
              <a:gd name="connsiteY1" fmla="*/ 0 h 2428876"/>
              <a:gd name="connsiteX2" fmla="*/ 4781932 w 4781932"/>
              <a:gd name="connsiteY2" fmla="*/ 401124 h 2428876"/>
              <a:gd name="connsiteX3" fmla="*/ 3419857 w 4781932"/>
              <a:gd name="connsiteY3" fmla="*/ 2428876 h 2428876"/>
              <a:gd name="connsiteX4" fmla="*/ 0 w 4781932"/>
              <a:gd name="connsiteY4" fmla="*/ 695325 h 2428876"/>
              <a:gd name="connsiteX0" fmla="*/ 0 w 4579694"/>
              <a:gd name="connsiteY0" fmla="*/ 695325 h 2428876"/>
              <a:gd name="connsiteX1" fmla="*/ 3851515 w 4579694"/>
              <a:gd name="connsiteY1" fmla="*/ 0 h 2428876"/>
              <a:gd name="connsiteX2" fmla="*/ 4579694 w 4579694"/>
              <a:gd name="connsiteY2" fmla="*/ 470210 h 2428876"/>
              <a:gd name="connsiteX3" fmla="*/ 3419857 w 4579694"/>
              <a:gd name="connsiteY3" fmla="*/ 2428876 h 2428876"/>
              <a:gd name="connsiteX4" fmla="*/ 0 w 4579694"/>
              <a:gd name="connsiteY4" fmla="*/ 695325 h 2428876"/>
              <a:gd name="connsiteX0" fmla="*/ 0 w 4579694"/>
              <a:gd name="connsiteY0" fmla="*/ 828676 h 2562227"/>
              <a:gd name="connsiteX1" fmla="*/ 3824111 w 4579694"/>
              <a:gd name="connsiteY1" fmla="*/ 0 h 2562227"/>
              <a:gd name="connsiteX2" fmla="*/ 4579694 w 4579694"/>
              <a:gd name="connsiteY2" fmla="*/ 603561 h 2562227"/>
              <a:gd name="connsiteX3" fmla="*/ 3419857 w 4579694"/>
              <a:gd name="connsiteY3" fmla="*/ 2562227 h 2562227"/>
              <a:gd name="connsiteX4" fmla="*/ 0 w 4579694"/>
              <a:gd name="connsiteY4" fmla="*/ 828676 h 2562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9694" h="2562227">
                <a:moveTo>
                  <a:pt x="0" y="828676"/>
                </a:moveTo>
                <a:lnTo>
                  <a:pt x="3824111" y="0"/>
                </a:lnTo>
                <a:lnTo>
                  <a:pt x="4579694" y="603561"/>
                </a:lnTo>
                <a:lnTo>
                  <a:pt x="3419857" y="2562227"/>
                </a:lnTo>
                <a:lnTo>
                  <a:pt x="0" y="828676"/>
                </a:lnTo>
                <a:close/>
              </a:path>
            </a:pathLst>
          </a:custGeom>
          <a:gradFill>
            <a:gsLst>
              <a:gs pos="14000">
                <a:schemeClr val="bg1"/>
              </a:gs>
              <a:gs pos="61000">
                <a:srgbClr val="BCDEC2"/>
              </a:gs>
            </a:gsLst>
            <a:lin ang="6000000" scaled="0"/>
          </a:gra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endParaRPr lang="en-US" sz="1400" dirty="0" smtClean="0">
              <a:solidFill>
                <a:schemeClr val="tx1"/>
              </a:solidFill>
              <a:latin typeface="Arial" pitchFamily="34" charset="0"/>
              <a:cs typeface="Arial" pitchFamily="34" charset="0"/>
            </a:endParaRPr>
          </a:p>
        </p:txBody>
      </p:sp>
      <p:sp>
        <p:nvSpPr>
          <p:cNvPr id="2" name="Title 1"/>
          <p:cNvSpPr>
            <a:spLocks noGrp="1"/>
          </p:cNvSpPr>
          <p:nvPr>
            <p:ph type="title"/>
          </p:nvPr>
        </p:nvSpPr>
        <p:spPr>
          <a:xfrm>
            <a:off x="1" y="0"/>
            <a:ext cx="11277600" cy="1314237"/>
          </a:xfrm>
          <a:noFill/>
          <a:effectLst/>
        </p:spPr>
        <p:txBody>
          <a:bodyPr wrap="square"/>
          <a:lstStyle/>
          <a:p>
            <a:pPr lvl="0" algn="r"/>
            <a:r>
              <a:rPr lang="en-US" sz="3600" dirty="0" smtClean="0">
                <a:solidFill>
                  <a:schemeClr val="bg1">
                    <a:lumMod val="95000"/>
                  </a:schemeClr>
                </a:solidFill>
                <a:latin typeface="DS-Digital" pitchFamily="2" charset="0"/>
              </a:rPr>
              <a:t>Transformed industrial operations</a:t>
            </a:r>
            <a:r>
              <a:rPr lang="en-US" dirty="0" smtClean="0">
                <a:solidFill>
                  <a:srgbClr val="177B57"/>
                </a:solidFill>
                <a:latin typeface="Arial"/>
              </a:rPr>
              <a:t/>
            </a:r>
            <a:br>
              <a:rPr lang="en-US" dirty="0" smtClean="0">
                <a:solidFill>
                  <a:srgbClr val="177B57"/>
                </a:solidFill>
                <a:latin typeface="Arial"/>
              </a:rPr>
            </a:br>
            <a:endParaRPr lang="en-US" dirty="0">
              <a:solidFill>
                <a:srgbClr val="177B57"/>
              </a:solidFill>
              <a:latin typeface="Arial"/>
            </a:endParaRPr>
          </a:p>
        </p:txBody>
      </p:sp>
      <p:grpSp>
        <p:nvGrpSpPr>
          <p:cNvPr id="87" name="Group 86"/>
          <p:cNvGrpSpPr/>
          <p:nvPr/>
        </p:nvGrpSpPr>
        <p:grpSpPr>
          <a:xfrm>
            <a:off x="4906042" y="3071455"/>
            <a:ext cx="1701500" cy="1053943"/>
            <a:chOff x="4088816" y="3012418"/>
            <a:chExt cx="1418073" cy="1115393"/>
          </a:xfrm>
        </p:grpSpPr>
        <p:sp>
          <p:nvSpPr>
            <p:cNvPr id="58" name="Oval 57"/>
            <p:cNvSpPr/>
            <p:nvPr/>
          </p:nvSpPr>
          <p:spPr>
            <a:xfrm>
              <a:off x="4088816" y="3012418"/>
              <a:ext cx="1418073" cy="1115393"/>
            </a:xfrm>
            <a:prstGeom prst="ellipse">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30" name="TextBox 29"/>
            <p:cNvSpPr txBox="1"/>
            <p:nvPr/>
          </p:nvSpPr>
          <p:spPr>
            <a:xfrm>
              <a:off x="4215230" y="3111471"/>
              <a:ext cx="1165245" cy="974087"/>
            </a:xfrm>
            <a:prstGeom prst="rect">
              <a:avLst/>
            </a:prstGeom>
            <a:noFill/>
          </p:spPr>
          <p:txBody>
            <a:bodyPr wrap="none" tIns="90000" bIns="90000" rtlCol="0" anchor="ctr">
              <a:spAutoFit/>
            </a:bodyPr>
            <a:lstStyle/>
            <a:p>
              <a:pPr algn="ctr"/>
              <a:r>
                <a:rPr lang="en-US" sz="2400" b="1" dirty="0" smtClean="0">
                  <a:solidFill>
                    <a:srgbClr val="DC6E00"/>
                  </a:solidFill>
                  <a:cs typeface="Arial" pitchFamily="34" charset="0"/>
                </a:rPr>
                <a:t>Industry</a:t>
              </a:r>
            </a:p>
            <a:p>
              <a:pPr algn="ctr"/>
              <a:r>
                <a:rPr lang="en-US" sz="2400" b="1" dirty="0" smtClean="0">
                  <a:solidFill>
                    <a:srgbClr val="DC6E00"/>
                  </a:solidFill>
                  <a:cs typeface="Arial" pitchFamily="34" charset="0"/>
                </a:rPr>
                <a:t>4.0</a:t>
              </a:r>
            </a:p>
          </p:txBody>
        </p:sp>
      </p:grpSp>
      <p:sp>
        <p:nvSpPr>
          <p:cNvPr id="39" name="Rectangle 3"/>
          <p:cNvSpPr>
            <a:spLocks noChangeArrowheads="1"/>
          </p:cNvSpPr>
          <p:nvPr/>
        </p:nvSpPr>
        <p:spPr bwMode="gray">
          <a:xfrm>
            <a:off x="529955" y="5976173"/>
            <a:ext cx="10462192" cy="310509"/>
          </a:xfrm>
          <a:prstGeom prst="rect">
            <a:avLst/>
          </a:prstGeom>
          <a:noFill/>
          <a:ln w="9525" algn="ctr">
            <a:noFill/>
            <a:miter lim="800000"/>
            <a:headEnd type="none" w="lg" len="lg"/>
            <a:tailEnd type="none" w="lg" len="lg"/>
          </a:ln>
        </p:spPr>
        <p:txBody>
          <a:bodyPr lIns="0" tIns="0" rIns="0" bIns="0" anchor="b"/>
          <a:lstStyle/>
          <a:p>
            <a:pPr>
              <a:lnSpc>
                <a:spcPct val="90000"/>
              </a:lnSpc>
            </a:pPr>
            <a:r>
              <a:rPr lang="en-US" sz="800" dirty="0" smtClean="0">
                <a:solidFill>
                  <a:srgbClr val="000000"/>
                </a:solidFill>
                <a:cs typeface="Arial" pitchFamily="34" charset="0"/>
              </a:rPr>
              <a:t>Source: BCG</a:t>
            </a:r>
            <a:endParaRPr lang="en-US" sz="800" dirty="0">
              <a:solidFill>
                <a:srgbClr val="000000"/>
              </a:solidFill>
              <a:cs typeface="Arial" pitchFamily="34" charset="0"/>
            </a:endParaRPr>
          </a:p>
        </p:txBody>
      </p:sp>
      <p:grpSp>
        <p:nvGrpSpPr>
          <p:cNvPr id="4" name="Group 39"/>
          <p:cNvGrpSpPr/>
          <p:nvPr/>
        </p:nvGrpSpPr>
        <p:grpSpPr>
          <a:xfrm>
            <a:off x="118111" y="34590"/>
            <a:ext cx="1837179" cy="181504"/>
            <a:chOff x="98426" y="36515"/>
            <a:chExt cx="1531151" cy="192086"/>
          </a:xfrm>
        </p:grpSpPr>
        <p:sp>
          <p:nvSpPr>
            <p:cNvPr id="42" name="Rounded Rectangle 41"/>
            <p:cNvSpPr/>
            <p:nvPr/>
          </p:nvSpPr>
          <p:spPr>
            <a:xfrm>
              <a:off x="219877" y="36515"/>
              <a:ext cx="1409700" cy="192086"/>
            </a:xfrm>
            <a:prstGeom prst="roundRect">
              <a:avLst/>
            </a:prstGeom>
            <a:solidFill>
              <a:schemeClr val="accent1"/>
            </a:solidFill>
            <a:ln w="952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r>
                <a:rPr lang="en-US" sz="1000" b="1" dirty="0" smtClean="0">
                  <a:solidFill>
                    <a:schemeClr val="tx1"/>
                  </a:solidFill>
                  <a:latin typeface="Arial" pitchFamily="34" charset="0"/>
                  <a:cs typeface="Arial" pitchFamily="34" charset="0"/>
                </a:rPr>
                <a:t>Industry 4.0</a:t>
              </a:r>
            </a:p>
          </p:txBody>
        </p:sp>
        <p:sp>
          <p:nvSpPr>
            <p:cNvPr id="44" name="NumberBall"/>
            <p:cNvSpPr>
              <a:spLocks noChangeArrowheads="1"/>
            </p:cNvSpPr>
            <p:nvPr/>
          </p:nvSpPr>
          <p:spPr bwMode="gray">
            <a:xfrm>
              <a:off x="98426" y="52103"/>
              <a:ext cx="148843" cy="148818"/>
            </a:xfrm>
            <a:prstGeom prst="ellipse">
              <a:avLst/>
            </a:prstGeom>
            <a:solidFill>
              <a:srgbClr val="B2B2B2"/>
            </a:solidFill>
            <a:ln w="9525" algn="ctr">
              <a:solidFill>
                <a:schemeClr val="bg1"/>
              </a:solidFill>
              <a:round/>
              <a:headEnd/>
              <a:tailEnd/>
            </a:ln>
          </p:spPr>
          <p:txBody>
            <a:bodyPr wrap="none" lIns="0" tIns="0" rIns="0" bIns="0" anchor="ctr"/>
            <a:lstStyle/>
            <a:p>
              <a:pPr algn="ctr" fontAlgn="base">
                <a:spcBef>
                  <a:spcPct val="0"/>
                </a:spcBef>
                <a:spcAft>
                  <a:spcPct val="0"/>
                </a:spcAft>
              </a:pPr>
              <a:r>
                <a:rPr lang="en-US" sz="800" b="1" dirty="0" smtClean="0">
                  <a:solidFill>
                    <a:srgbClr val="FFFFFF"/>
                  </a:solidFill>
                  <a:latin typeface="Arial" pitchFamily="34" charset="0"/>
                  <a:cs typeface="Arial" pitchFamily="34" charset="0"/>
                </a:rPr>
                <a:t>5</a:t>
              </a:r>
              <a:endParaRPr lang="en-US" sz="800" b="1" dirty="0">
                <a:solidFill>
                  <a:srgbClr val="FFFFFF"/>
                </a:solidFill>
                <a:latin typeface="Arial" pitchFamily="34" charset="0"/>
                <a:cs typeface="Arial" pitchFamily="34" charset="0"/>
              </a:endParaRPr>
            </a:p>
          </p:txBody>
        </p:sp>
      </p:grpSp>
      <p:grpSp>
        <p:nvGrpSpPr>
          <p:cNvPr id="69" name="Group 68"/>
          <p:cNvGrpSpPr/>
          <p:nvPr/>
        </p:nvGrpSpPr>
        <p:grpSpPr>
          <a:xfrm>
            <a:off x="263824" y="4338207"/>
            <a:ext cx="4136241" cy="1638045"/>
            <a:chOff x="219877" y="4591050"/>
            <a:chExt cx="3447248" cy="1733551"/>
          </a:xfrm>
        </p:grpSpPr>
        <p:sp>
          <p:nvSpPr>
            <p:cNvPr id="45" name="Rectangle 44"/>
            <p:cNvSpPr/>
            <p:nvPr/>
          </p:nvSpPr>
          <p:spPr>
            <a:xfrm>
              <a:off x="219877" y="4591050"/>
              <a:ext cx="3447248" cy="1733551"/>
            </a:xfrm>
            <a:prstGeom prst="rect">
              <a:avLst/>
            </a:prstGeom>
            <a:solidFill>
              <a:srgbClr val="BCDEC2"/>
            </a:solid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48" name="TextBox 47"/>
            <p:cNvSpPr txBox="1"/>
            <p:nvPr/>
          </p:nvSpPr>
          <p:spPr>
            <a:xfrm>
              <a:off x="219877" y="4690372"/>
              <a:ext cx="3447248" cy="304947"/>
            </a:xfrm>
            <a:prstGeom prst="rect">
              <a:avLst/>
            </a:prstGeom>
            <a:noFill/>
          </p:spPr>
          <p:txBody>
            <a:bodyPr wrap="square" lIns="36000" tIns="36000" rIns="36000" bIns="36000" rtlCol="0" anchor="ctr">
              <a:spAutoFit/>
            </a:bodyPr>
            <a:lstStyle/>
            <a:p>
              <a:pPr algn="ctr"/>
              <a:r>
                <a:rPr lang="en-US" sz="1400" b="1" u="sng" dirty="0" smtClean="0">
                  <a:solidFill>
                    <a:schemeClr val="tx2"/>
                  </a:solidFill>
                  <a:cs typeface="Arial" pitchFamily="34" charset="0"/>
                </a:rPr>
                <a:t>Additive manufacturing/ 3D printing</a:t>
              </a:r>
            </a:p>
          </p:txBody>
        </p:sp>
        <p:pic>
          <p:nvPicPr>
            <p:cNvPr id="40" name="Picture 19" descr="[ALTERNATE]"/>
            <p:cNvPicPr>
              <a:picLocks noChangeAspect="1" noChangeArrowheads="1"/>
            </p:cNvPicPr>
            <p:nvPr/>
          </p:nvPicPr>
          <p:blipFill>
            <a:blip r:embed="rId6" cstate="screen"/>
            <a:srcRect/>
            <a:stretch>
              <a:fillRect/>
            </a:stretch>
          </p:blipFill>
          <p:spPr bwMode="auto">
            <a:xfrm>
              <a:off x="782838" y="5468067"/>
              <a:ext cx="2252400" cy="732709"/>
            </a:xfrm>
            <a:prstGeom prst="rect">
              <a:avLst/>
            </a:prstGeom>
            <a:noFill/>
          </p:spPr>
        </p:pic>
        <p:sp>
          <p:nvSpPr>
            <p:cNvPr id="64" name="TextBox 63"/>
            <p:cNvSpPr txBox="1"/>
            <p:nvPr/>
          </p:nvSpPr>
          <p:spPr>
            <a:xfrm>
              <a:off x="219877" y="4982368"/>
              <a:ext cx="3447247" cy="467808"/>
            </a:xfrm>
            <a:prstGeom prst="rect">
              <a:avLst/>
            </a:prstGeom>
            <a:noFill/>
          </p:spPr>
          <p:txBody>
            <a:bodyPr wrap="square" lIns="36000" tIns="36000" rIns="36000" bIns="36000" rtlCol="0" anchor="ctr">
              <a:spAutoFit/>
            </a:bodyPr>
            <a:lstStyle/>
            <a:p>
              <a:pPr algn="ctr"/>
              <a:r>
                <a:rPr lang="en-US" sz="1200" b="1" dirty="0" smtClean="0">
                  <a:cs typeface="Arial" pitchFamily="34" charset="0"/>
                </a:rPr>
                <a:t>Using additive manufacturing to produce tools and final components</a:t>
              </a:r>
            </a:p>
          </p:txBody>
        </p:sp>
      </p:grpSp>
      <p:sp>
        <p:nvSpPr>
          <p:cNvPr id="71" name="Rectangle 70"/>
          <p:cNvSpPr/>
          <p:nvPr/>
        </p:nvSpPr>
        <p:spPr>
          <a:xfrm>
            <a:off x="263821" y="1387779"/>
            <a:ext cx="4136241" cy="1638045"/>
          </a:xfrm>
          <a:prstGeom prst="rect">
            <a:avLst/>
          </a:prstGeom>
          <a:solidFill>
            <a:srgbClr val="D2E0E6"/>
          </a:solidFill>
          <a:ln w="9525">
            <a:solidFill>
              <a:srgbClr val="D2E0E6"/>
            </a:solidFill>
          </a:ln>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endParaRPr lang="en-US" sz="1400" dirty="0" smtClean="0">
              <a:solidFill>
                <a:schemeClr val="tx1"/>
              </a:solidFill>
              <a:latin typeface="Arial" pitchFamily="34" charset="0"/>
              <a:cs typeface="Arial" pitchFamily="34" charset="0"/>
            </a:endParaRPr>
          </a:p>
        </p:txBody>
      </p:sp>
      <p:sp>
        <p:nvSpPr>
          <p:cNvPr id="72" name="TextBox 71"/>
          <p:cNvSpPr txBox="1"/>
          <p:nvPr/>
        </p:nvSpPr>
        <p:spPr>
          <a:xfrm>
            <a:off x="263821" y="1481846"/>
            <a:ext cx="4136241" cy="287698"/>
          </a:xfrm>
          <a:prstGeom prst="rect">
            <a:avLst/>
          </a:prstGeom>
          <a:noFill/>
        </p:spPr>
        <p:txBody>
          <a:bodyPr wrap="square" lIns="35778" tIns="35778" rIns="35778" bIns="35778" rtlCol="0" anchor="ctr">
            <a:spAutoFit/>
          </a:bodyPr>
          <a:lstStyle/>
          <a:p>
            <a:pPr algn="ctr"/>
            <a:r>
              <a:rPr lang="en-US" sz="1400" b="1" u="sng" dirty="0" smtClean="0">
                <a:solidFill>
                  <a:srgbClr val="35525D"/>
                </a:solidFill>
                <a:cs typeface="Arial" pitchFamily="34" charset="0"/>
              </a:rPr>
              <a:t>Augmented reality</a:t>
            </a:r>
          </a:p>
        </p:txBody>
      </p:sp>
      <p:sp>
        <p:nvSpPr>
          <p:cNvPr id="74" name="TextBox 73"/>
          <p:cNvSpPr txBox="1"/>
          <p:nvPr/>
        </p:nvSpPr>
        <p:spPr>
          <a:xfrm>
            <a:off x="263909" y="1757762"/>
            <a:ext cx="4136240" cy="441587"/>
          </a:xfrm>
          <a:prstGeom prst="rect">
            <a:avLst/>
          </a:prstGeom>
          <a:noFill/>
        </p:spPr>
        <p:txBody>
          <a:bodyPr wrap="square" lIns="35778" tIns="35778" rIns="35778" bIns="35778" rtlCol="0" anchor="ctr">
            <a:spAutoFit/>
          </a:bodyPr>
          <a:lstStyle/>
          <a:p>
            <a:pPr algn="ctr"/>
            <a:r>
              <a:rPr lang="en-US" sz="1200" b="1" dirty="0" smtClean="0">
                <a:cs typeface="Arial" pitchFamily="34" charset="0"/>
              </a:rPr>
              <a:t>Augmented reality glasses for repairs and maintenance activities</a:t>
            </a:r>
          </a:p>
        </p:txBody>
      </p:sp>
      <p:grpSp>
        <p:nvGrpSpPr>
          <p:cNvPr id="78" name="Group 77"/>
          <p:cNvGrpSpPr/>
          <p:nvPr/>
        </p:nvGrpSpPr>
        <p:grpSpPr>
          <a:xfrm>
            <a:off x="386910" y="2182494"/>
            <a:ext cx="3344394" cy="710808"/>
            <a:chOff x="945590" y="3314142"/>
            <a:chExt cx="6968256" cy="1880631"/>
          </a:xfrm>
        </p:grpSpPr>
        <p:pic>
          <p:nvPicPr>
            <p:cNvPr id="79" name="Picture 2"/>
            <p:cNvPicPr>
              <a:picLocks noChangeAspect="1" noChangeArrowheads="1"/>
            </p:cNvPicPr>
            <p:nvPr/>
          </p:nvPicPr>
          <p:blipFill>
            <a:blip r:embed="rId7" cstate="email"/>
            <a:srcRect/>
            <a:stretch>
              <a:fillRect/>
            </a:stretch>
          </p:blipFill>
          <p:spPr bwMode="auto">
            <a:xfrm>
              <a:off x="945590" y="3314142"/>
              <a:ext cx="3400425" cy="1880631"/>
            </a:xfrm>
            <a:prstGeom prst="rect">
              <a:avLst/>
            </a:prstGeom>
            <a:noFill/>
            <a:ln w="9525">
              <a:solidFill>
                <a:srgbClr val="B2B2B2"/>
              </a:solidFill>
              <a:miter lim="800000"/>
              <a:headEnd/>
              <a:tailEnd/>
            </a:ln>
          </p:spPr>
        </p:pic>
        <p:pic>
          <p:nvPicPr>
            <p:cNvPr id="81" name="Picture 4"/>
            <p:cNvPicPr>
              <a:picLocks noChangeAspect="1" noChangeArrowheads="1"/>
            </p:cNvPicPr>
            <p:nvPr/>
          </p:nvPicPr>
          <p:blipFill>
            <a:blip r:embed="rId8" cstate="email"/>
            <a:srcRect/>
            <a:stretch>
              <a:fillRect/>
            </a:stretch>
          </p:blipFill>
          <p:spPr bwMode="auto">
            <a:xfrm>
              <a:off x="4566363" y="3314142"/>
              <a:ext cx="3347483" cy="1844631"/>
            </a:xfrm>
            <a:prstGeom prst="rect">
              <a:avLst/>
            </a:prstGeom>
            <a:noFill/>
            <a:ln w="9525">
              <a:solidFill>
                <a:schemeClr val="bg2"/>
              </a:solidFill>
              <a:miter lim="800000"/>
              <a:headEnd/>
              <a:tailEnd/>
            </a:ln>
          </p:spPr>
        </p:pic>
      </p:grpSp>
      <p:grpSp>
        <p:nvGrpSpPr>
          <p:cNvPr id="82" name="Group 81"/>
          <p:cNvGrpSpPr/>
          <p:nvPr/>
        </p:nvGrpSpPr>
        <p:grpSpPr>
          <a:xfrm>
            <a:off x="3252224" y="2108952"/>
            <a:ext cx="1632980" cy="826317"/>
            <a:chOff x="6736222" y="5025636"/>
            <a:chExt cx="1360967" cy="874494"/>
          </a:xfrm>
        </p:grpSpPr>
        <p:sp>
          <p:nvSpPr>
            <p:cNvPr id="83" name="TextBox 82">
              <a:hlinkClick r:id="rId9" action="ppaction://hlinkfile"/>
            </p:cNvPr>
            <p:cNvSpPr txBox="1"/>
            <p:nvPr/>
          </p:nvSpPr>
          <p:spPr>
            <a:xfrm>
              <a:off x="6736222" y="5025636"/>
              <a:ext cx="1360967" cy="583220"/>
            </a:xfrm>
            <a:prstGeom prst="rect">
              <a:avLst/>
            </a:prstGeom>
            <a:noFill/>
          </p:spPr>
          <p:txBody>
            <a:bodyPr wrap="square" tIns="90000" bIns="90000" rtlCol="0">
              <a:spAutoFit/>
            </a:bodyPr>
            <a:lstStyle/>
            <a:p>
              <a:pPr algn="ctr"/>
              <a:r>
                <a:rPr lang="en-US" sz="1200" b="1" i="1" u="sng" dirty="0" smtClean="0">
                  <a:solidFill>
                    <a:srgbClr val="35525D"/>
                  </a:solidFill>
                  <a:latin typeface="Arial" pitchFamily="34" charset="0"/>
                  <a:cs typeface="Arial" pitchFamily="34" charset="0"/>
                  <a:hlinkClick r:id="rId9" action="ppaction://hlinkfile"/>
                </a:rPr>
                <a:t>Video </a:t>
              </a:r>
            </a:p>
            <a:p>
              <a:pPr algn="ctr"/>
              <a:r>
                <a:rPr lang="en-US" sz="1200" b="1" i="1" u="sng" dirty="0" smtClean="0">
                  <a:solidFill>
                    <a:srgbClr val="35525D"/>
                  </a:solidFill>
                  <a:latin typeface="Arial" pitchFamily="34" charset="0"/>
                  <a:cs typeface="Arial" pitchFamily="34" charset="0"/>
                  <a:hlinkClick r:id="rId9" action="ppaction://hlinkfile"/>
                </a:rPr>
                <a:t>link</a:t>
              </a:r>
              <a:endParaRPr lang="en-US" sz="1200" b="1" i="1" u="sng" dirty="0" smtClean="0">
                <a:solidFill>
                  <a:srgbClr val="35525D"/>
                </a:solidFill>
                <a:latin typeface="Arial" pitchFamily="34" charset="0"/>
                <a:cs typeface="Arial" pitchFamily="34" charset="0"/>
              </a:endParaRPr>
            </a:p>
          </p:txBody>
        </p:sp>
        <p:pic>
          <p:nvPicPr>
            <p:cNvPr id="84" name="Picture 2" descr="http://cdn.mysitemyway.com/etc-mysitemyway/icons/legacy-previews/icons/simple-red-square-icons-media/129102-simple-red-square-icon-media-a-media22-arrow-forward1.png">
              <a:hlinkClick r:id="rId9" action="ppaction://hlinkfile"/>
            </p:cNvPr>
            <p:cNvPicPr>
              <a:picLocks noChangeArrowheads="1"/>
            </p:cNvPicPr>
            <p:nvPr/>
          </p:nvPicPr>
          <p:blipFill>
            <a:blip r:embed="rId10" cstate="screen"/>
            <a:srcRect/>
            <a:stretch>
              <a:fillRect/>
            </a:stretch>
          </p:blipFill>
          <p:spPr bwMode="auto">
            <a:xfrm>
              <a:off x="7224247" y="5489920"/>
              <a:ext cx="323094" cy="410210"/>
            </a:xfrm>
            <a:prstGeom prst="rect">
              <a:avLst/>
            </a:prstGeom>
            <a:noFill/>
          </p:spPr>
        </p:pic>
      </p:grpSp>
      <p:grpSp>
        <p:nvGrpSpPr>
          <p:cNvPr id="88" name="Group 87"/>
          <p:cNvGrpSpPr/>
          <p:nvPr/>
        </p:nvGrpSpPr>
        <p:grpSpPr>
          <a:xfrm>
            <a:off x="6855893" y="4338207"/>
            <a:ext cx="4136241" cy="1638045"/>
            <a:chOff x="219877" y="4591050"/>
            <a:chExt cx="3447248" cy="1733551"/>
          </a:xfrm>
        </p:grpSpPr>
        <p:sp>
          <p:nvSpPr>
            <p:cNvPr id="89" name="Rectangle 88"/>
            <p:cNvSpPr/>
            <p:nvPr/>
          </p:nvSpPr>
          <p:spPr>
            <a:xfrm>
              <a:off x="219877" y="4591050"/>
              <a:ext cx="3447248" cy="1733551"/>
            </a:xfrm>
            <a:prstGeom prst="rect">
              <a:avLst/>
            </a:prstGeom>
            <a:solidFill>
              <a:srgbClr val="D8CEB8"/>
            </a:solidFill>
            <a:ln w="9525">
              <a:solidFill>
                <a:srgbClr val="D8CEB8"/>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90" name="TextBox 89"/>
            <p:cNvSpPr txBox="1"/>
            <p:nvPr/>
          </p:nvSpPr>
          <p:spPr>
            <a:xfrm>
              <a:off x="219877" y="4690372"/>
              <a:ext cx="3447248" cy="304947"/>
            </a:xfrm>
            <a:prstGeom prst="rect">
              <a:avLst/>
            </a:prstGeom>
            <a:solidFill>
              <a:srgbClr val="D8CEB8"/>
            </a:solidFill>
            <a:ln/>
          </p:spPr>
          <p:txBody>
            <a:bodyPr wrap="square" lIns="36000" tIns="36000" rIns="36000" bIns="36000" rtlCol="0" anchor="ctr">
              <a:spAutoFit/>
            </a:bodyPr>
            <a:lstStyle/>
            <a:p>
              <a:pPr algn="ctr"/>
              <a:r>
                <a:rPr lang="en-US" sz="1400" b="1" u="sng" dirty="0" smtClean="0">
                  <a:solidFill>
                    <a:srgbClr val="6B5F3D"/>
                  </a:solidFill>
                  <a:cs typeface="Arial" pitchFamily="34" charset="0"/>
                </a:rPr>
                <a:t>Simulation</a:t>
              </a:r>
            </a:p>
          </p:txBody>
        </p:sp>
        <p:sp>
          <p:nvSpPr>
            <p:cNvPr id="92" name="TextBox 91"/>
            <p:cNvSpPr txBox="1"/>
            <p:nvPr/>
          </p:nvSpPr>
          <p:spPr>
            <a:xfrm>
              <a:off x="219877" y="4982368"/>
              <a:ext cx="3447247" cy="467808"/>
            </a:xfrm>
            <a:prstGeom prst="rect">
              <a:avLst/>
            </a:prstGeom>
            <a:solidFill>
              <a:srgbClr val="D8CEB8"/>
            </a:solidFill>
            <a:ln/>
          </p:spPr>
          <p:txBody>
            <a:bodyPr wrap="square" lIns="36000" tIns="36000" rIns="36000" bIns="36000" rtlCol="0" anchor="ctr">
              <a:spAutoFit/>
            </a:bodyPr>
            <a:lstStyle/>
            <a:p>
              <a:pPr algn="ctr"/>
              <a:r>
                <a:rPr lang="en-US" sz="1200" b="1" dirty="0" smtClean="0">
                  <a:cs typeface="Arial" pitchFamily="34" charset="0"/>
                </a:rPr>
                <a:t>Upfront optimization of factory processes to reduce cost and speed up time to market</a:t>
              </a:r>
            </a:p>
          </p:txBody>
        </p:sp>
      </p:grpSp>
      <p:grpSp>
        <p:nvGrpSpPr>
          <p:cNvPr id="93" name="Group 92"/>
          <p:cNvGrpSpPr/>
          <p:nvPr/>
        </p:nvGrpSpPr>
        <p:grpSpPr>
          <a:xfrm>
            <a:off x="6855441" y="1387779"/>
            <a:ext cx="4136241" cy="1638045"/>
            <a:chOff x="219877" y="4591050"/>
            <a:chExt cx="3447248" cy="1733551"/>
          </a:xfrm>
        </p:grpSpPr>
        <p:sp>
          <p:nvSpPr>
            <p:cNvPr id="94" name="Rectangle 93"/>
            <p:cNvSpPr/>
            <p:nvPr/>
          </p:nvSpPr>
          <p:spPr>
            <a:xfrm>
              <a:off x="219877" y="4591050"/>
              <a:ext cx="3447248" cy="1733551"/>
            </a:xfrm>
            <a:prstGeom prst="rect">
              <a:avLst/>
            </a:prstGeom>
            <a:solidFill>
              <a:srgbClr val="F9EFBD"/>
            </a:solidFill>
            <a:ln w="9525">
              <a:solidFill>
                <a:srgbClr val="F9EFBD"/>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95" name="TextBox 94"/>
            <p:cNvSpPr txBox="1"/>
            <p:nvPr/>
          </p:nvSpPr>
          <p:spPr>
            <a:xfrm>
              <a:off x="219877" y="4690372"/>
              <a:ext cx="3447248" cy="304947"/>
            </a:xfrm>
            <a:prstGeom prst="rect">
              <a:avLst/>
            </a:prstGeom>
            <a:solidFill>
              <a:srgbClr val="F9EFBD"/>
            </a:solidFill>
            <a:ln/>
          </p:spPr>
          <p:txBody>
            <a:bodyPr wrap="square" lIns="36000" tIns="36000" rIns="36000" bIns="36000" rtlCol="0" anchor="ctr">
              <a:spAutoFit/>
            </a:bodyPr>
            <a:lstStyle/>
            <a:p>
              <a:pPr algn="ctr"/>
              <a:r>
                <a:rPr lang="en-US" sz="1400" b="1" u="sng" dirty="0" smtClean="0">
                  <a:solidFill>
                    <a:srgbClr val="C4A612"/>
                  </a:solidFill>
                  <a:cs typeface="Arial" pitchFamily="34" charset="0"/>
                </a:rPr>
                <a:t>Autonomous Robots</a:t>
              </a:r>
            </a:p>
          </p:txBody>
        </p:sp>
        <p:sp>
          <p:nvSpPr>
            <p:cNvPr id="97" name="TextBox 96"/>
            <p:cNvSpPr txBox="1"/>
            <p:nvPr/>
          </p:nvSpPr>
          <p:spPr>
            <a:xfrm>
              <a:off x="219877" y="4982368"/>
              <a:ext cx="3447247" cy="467808"/>
            </a:xfrm>
            <a:prstGeom prst="rect">
              <a:avLst/>
            </a:prstGeom>
            <a:solidFill>
              <a:srgbClr val="F9EFBD"/>
            </a:solidFill>
            <a:ln/>
          </p:spPr>
          <p:txBody>
            <a:bodyPr wrap="square" lIns="36000" tIns="36000" rIns="36000" bIns="36000" rtlCol="0" anchor="ctr">
              <a:spAutoFit/>
            </a:bodyPr>
            <a:lstStyle/>
            <a:p>
              <a:pPr algn="ctr"/>
              <a:r>
                <a:rPr lang="en-US" sz="1200" b="1" dirty="0" smtClean="0">
                  <a:cs typeface="Arial" pitchFamily="34" charset="0"/>
                </a:rPr>
                <a:t>Autonomous robots for faster, more precise manufacturing </a:t>
              </a:r>
            </a:p>
          </p:txBody>
        </p:sp>
      </p:grpSp>
      <p:pic>
        <p:nvPicPr>
          <p:cNvPr id="116" name="Picture 3"/>
          <p:cNvPicPr>
            <a:picLocks noChangeArrowheads="1"/>
          </p:cNvPicPr>
          <p:nvPr/>
        </p:nvPicPr>
        <p:blipFill>
          <a:blip r:embed="rId11" cstate="email"/>
          <a:srcRect/>
          <a:stretch>
            <a:fillRect/>
          </a:stretch>
        </p:blipFill>
        <p:spPr bwMode="auto">
          <a:xfrm>
            <a:off x="8059125" y="2182247"/>
            <a:ext cx="678302" cy="803168"/>
          </a:xfrm>
          <a:prstGeom prst="rect">
            <a:avLst/>
          </a:prstGeom>
          <a:noFill/>
          <a:ln w="9525">
            <a:noFill/>
            <a:miter lim="800000"/>
            <a:headEnd/>
            <a:tailEnd/>
          </a:ln>
          <a:effectLst/>
        </p:spPr>
      </p:pic>
      <p:pic>
        <p:nvPicPr>
          <p:cNvPr id="117" name="Picture 4"/>
          <p:cNvPicPr>
            <a:picLocks noChangeAspect="1" noChangeArrowheads="1"/>
          </p:cNvPicPr>
          <p:nvPr/>
        </p:nvPicPr>
        <p:blipFill>
          <a:blip r:embed="rId12" cstate="email"/>
          <a:srcRect/>
          <a:stretch>
            <a:fillRect/>
          </a:stretch>
        </p:blipFill>
        <p:spPr bwMode="auto">
          <a:xfrm>
            <a:off x="8878535" y="2235695"/>
            <a:ext cx="1355419" cy="713928"/>
          </a:xfrm>
          <a:prstGeom prst="rect">
            <a:avLst/>
          </a:prstGeom>
          <a:noFill/>
          <a:ln w="9525">
            <a:noFill/>
            <a:miter lim="800000"/>
            <a:headEnd/>
            <a:tailEnd/>
          </a:ln>
          <a:effectLst/>
        </p:spPr>
      </p:pic>
      <p:pic>
        <p:nvPicPr>
          <p:cNvPr id="120" name="Picture 2"/>
          <p:cNvPicPr>
            <a:picLocks noChangeAspect="1" noChangeArrowheads="1"/>
          </p:cNvPicPr>
          <p:nvPr/>
        </p:nvPicPr>
        <p:blipFill>
          <a:blip r:embed="rId13" cstate="screen"/>
          <a:srcRect/>
          <a:stretch>
            <a:fillRect/>
          </a:stretch>
        </p:blipFill>
        <p:spPr bwMode="auto">
          <a:xfrm>
            <a:off x="7534461" y="5137737"/>
            <a:ext cx="2962442" cy="756020"/>
          </a:xfrm>
          <a:prstGeom prst="rect">
            <a:avLst/>
          </a:prstGeom>
          <a:noFill/>
          <a:ln w="9525">
            <a:solidFill>
              <a:srgbClr val="B2B2B2"/>
            </a:solidFill>
            <a:miter lim="800000"/>
            <a:headEnd/>
            <a:tailEnd/>
          </a:ln>
        </p:spPr>
      </p:pic>
      <p:sp>
        <p:nvSpPr>
          <p:cNvPr id="49" name="BCG_FootNote_Box"/>
          <p:cNvSpPr txBox="1">
            <a:spLocks noChangeArrowheads="1"/>
          </p:cNvSpPr>
          <p:nvPr/>
        </p:nvSpPr>
        <p:spPr bwMode="auto">
          <a:xfrm>
            <a:off x="118111" y="5965371"/>
            <a:ext cx="1482089" cy="174356"/>
          </a:xfrm>
          <a:prstGeom prst="rect">
            <a:avLst/>
          </a:prstGeom>
          <a:noFill/>
          <a:ln w="12700">
            <a:noFill/>
            <a:miter lim="800000"/>
            <a:headEnd/>
            <a:tailEnd/>
          </a:ln>
        </p:spPr>
        <p:txBody>
          <a:bodyPr lIns="0" tIns="0" rIns="0" bIns="0" anchor="b"/>
          <a:lstStyle/>
          <a:p>
            <a:pPr eaLnBrk="0" fontAlgn="base" hangingPunct="0">
              <a:lnSpc>
                <a:spcPct val="90000"/>
              </a:lnSpc>
              <a:spcBef>
                <a:spcPct val="0"/>
              </a:spcBef>
              <a:spcAft>
                <a:spcPct val="0"/>
              </a:spcAft>
            </a:pPr>
            <a:r>
              <a:rPr lang="en-US" sz="800" dirty="0" smtClean="0">
                <a:solidFill>
                  <a:srgbClr val="000000"/>
                </a:solidFill>
                <a:latin typeface="Arial" pitchFamily="34" charset="0"/>
                <a:cs typeface="Arial" pitchFamily="34" charset="0"/>
              </a:rPr>
              <a:t>Source</a:t>
            </a:r>
            <a:r>
              <a:rPr lang="en-US" sz="800" dirty="0">
                <a:solidFill>
                  <a:srgbClr val="000000"/>
                </a:solidFill>
                <a:latin typeface="Arial" pitchFamily="34" charset="0"/>
                <a:cs typeface="Arial" pitchFamily="34" charset="0"/>
              </a:rPr>
              <a:t>: </a:t>
            </a:r>
            <a:r>
              <a:rPr lang="en-US" sz="800" dirty="0" smtClean="0">
                <a:solidFill>
                  <a:srgbClr val="000000"/>
                </a:solidFill>
                <a:latin typeface="Arial" pitchFamily="34" charset="0"/>
                <a:cs typeface="Arial" pitchFamily="34" charset="0"/>
              </a:rPr>
              <a:t>BCG</a:t>
            </a:r>
            <a:endParaRPr lang="en-US" sz="800" dirty="0">
              <a:solidFill>
                <a:srgbClr val="000000"/>
              </a:solidFill>
              <a:latin typeface="Arial" pitchFamily="34" charset="0"/>
              <a:cs typeface="Arial" pitchFamily="34" charset="0"/>
            </a:endParaRPr>
          </a:p>
        </p:txBody>
      </p:sp>
      <p:sp>
        <p:nvSpPr>
          <p:cNvPr id="50" name="Rectangle 49"/>
          <p:cNvSpPr/>
          <p:nvPr/>
        </p:nvSpPr>
        <p:spPr>
          <a:xfrm>
            <a:off x="7859486" y="6023302"/>
            <a:ext cx="3114009" cy="45687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51" name="Rectangle 50"/>
          <p:cNvSpPr/>
          <p:nvPr/>
        </p:nvSpPr>
        <p:spPr>
          <a:xfrm>
            <a:off x="0" y="6175702"/>
            <a:ext cx="3114009" cy="30447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screen"/>
          <a:srcRect/>
          <a:stretch>
            <a:fillRect/>
          </a:stretch>
        </p:blipFill>
        <p:spPr bwMode="auto">
          <a:xfrm>
            <a:off x="1992" y="0"/>
            <a:ext cx="11522075" cy="1314237"/>
          </a:xfrm>
          <a:prstGeom prst="rect">
            <a:avLst/>
          </a:prstGeom>
          <a:noFill/>
          <a:ln w="9525">
            <a:noFill/>
            <a:miter lim="800000"/>
            <a:headEnd/>
            <a:tailEnd/>
          </a:ln>
        </p:spPr>
      </p:pic>
      <p:pic>
        <p:nvPicPr>
          <p:cNvPr id="4" name="BMW augmented reality">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200297" y="461554"/>
            <a:ext cx="10955383" cy="5608319"/>
          </a:xfrm>
          <a:prstGeom prst="rect">
            <a:avLst/>
          </a:prstGeom>
        </p:spPr>
      </p:pic>
      <p:grpSp>
        <p:nvGrpSpPr>
          <p:cNvPr id="6" name="Group 39"/>
          <p:cNvGrpSpPr/>
          <p:nvPr/>
        </p:nvGrpSpPr>
        <p:grpSpPr>
          <a:xfrm>
            <a:off x="118111" y="34590"/>
            <a:ext cx="1837179" cy="181504"/>
            <a:chOff x="98426" y="36515"/>
            <a:chExt cx="1531151" cy="192086"/>
          </a:xfrm>
        </p:grpSpPr>
        <p:sp>
          <p:nvSpPr>
            <p:cNvPr id="7" name="Rounded Rectangle 41"/>
            <p:cNvSpPr/>
            <p:nvPr/>
          </p:nvSpPr>
          <p:spPr>
            <a:xfrm>
              <a:off x="219877" y="36515"/>
              <a:ext cx="1409700" cy="192086"/>
            </a:xfrm>
            <a:prstGeom prst="roundRect">
              <a:avLst/>
            </a:prstGeom>
            <a:solidFill>
              <a:schemeClr val="accent1"/>
            </a:solidFill>
            <a:ln w="952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r>
                <a:rPr lang="en-US" sz="1000" b="1" dirty="0" smtClean="0">
                  <a:solidFill>
                    <a:schemeClr val="tx1"/>
                  </a:solidFill>
                  <a:latin typeface="Arial" pitchFamily="34" charset="0"/>
                  <a:cs typeface="Arial" pitchFamily="34" charset="0"/>
                </a:rPr>
                <a:t>Industry 4.0</a:t>
              </a:r>
            </a:p>
          </p:txBody>
        </p:sp>
        <p:sp>
          <p:nvSpPr>
            <p:cNvPr id="8" name="NumberBall"/>
            <p:cNvSpPr>
              <a:spLocks noChangeArrowheads="1"/>
            </p:cNvSpPr>
            <p:nvPr/>
          </p:nvSpPr>
          <p:spPr bwMode="gray">
            <a:xfrm>
              <a:off x="98426" y="52103"/>
              <a:ext cx="148843" cy="148818"/>
            </a:xfrm>
            <a:prstGeom prst="ellipse">
              <a:avLst/>
            </a:prstGeom>
            <a:solidFill>
              <a:srgbClr val="B2B2B2"/>
            </a:solidFill>
            <a:ln w="9525" algn="ctr">
              <a:solidFill>
                <a:schemeClr val="bg1"/>
              </a:solidFill>
              <a:round/>
              <a:headEnd/>
              <a:tailEnd/>
            </a:ln>
          </p:spPr>
          <p:txBody>
            <a:bodyPr wrap="none" lIns="0" tIns="0" rIns="0" bIns="0" anchor="ctr"/>
            <a:lstStyle/>
            <a:p>
              <a:pPr algn="ctr" fontAlgn="base">
                <a:spcBef>
                  <a:spcPct val="0"/>
                </a:spcBef>
                <a:spcAft>
                  <a:spcPct val="0"/>
                </a:spcAft>
              </a:pPr>
              <a:r>
                <a:rPr lang="en-US" sz="800" b="1" dirty="0" smtClean="0">
                  <a:solidFill>
                    <a:srgbClr val="FFFFFF"/>
                  </a:solidFill>
                  <a:latin typeface="Arial" pitchFamily="34" charset="0"/>
                  <a:cs typeface="Arial" pitchFamily="34" charset="0"/>
                </a:rPr>
                <a:t>5</a:t>
              </a:r>
              <a:endParaRPr lang="en-US" sz="800" b="1" dirty="0">
                <a:solidFill>
                  <a:srgbClr val="FFFFFF"/>
                </a:solidFill>
                <a:latin typeface="Arial" pitchFamily="34" charset="0"/>
                <a:cs typeface="Arial" pitchFamily="34" charset="0"/>
              </a:endParaRPr>
            </a:p>
          </p:txBody>
        </p:sp>
      </p:grpSp>
      <p:sp>
        <p:nvSpPr>
          <p:cNvPr id="9" name="Title 1"/>
          <p:cNvSpPr>
            <a:spLocks noGrp="1"/>
          </p:cNvSpPr>
          <p:nvPr>
            <p:ph type="title"/>
          </p:nvPr>
        </p:nvSpPr>
        <p:spPr>
          <a:xfrm>
            <a:off x="1" y="-418013"/>
            <a:ext cx="11277600" cy="1314237"/>
          </a:xfrm>
          <a:noFill/>
          <a:effectLst/>
        </p:spPr>
        <p:txBody>
          <a:bodyPr wrap="square"/>
          <a:lstStyle/>
          <a:p>
            <a:pPr lvl="0" algn="r"/>
            <a:r>
              <a:rPr lang="en-US" sz="3600" dirty="0" smtClean="0">
                <a:solidFill>
                  <a:schemeClr val="bg1">
                    <a:lumMod val="95000"/>
                  </a:schemeClr>
                </a:solidFill>
                <a:latin typeface="DS-Digital" pitchFamily="2" charset="0"/>
              </a:rPr>
              <a:t>Example of augmented reality </a:t>
            </a:r>
            <a:r>
              <a:rPr lang="en-US" dirty="0" smtClean="0">
                <a:solidFill>
                  <a:srgbClr val="177B57"/>
                </a:solidFill>
                <a:latin typeface="Arial"/>
              </a:rPr>
              <a:t/>
            </a:r>
            <a:br>
              <a:rPr lang="en-US" dirty="0" smtClean="0">
                <a:solidFill>
                  <a:srgbClr val="177B57"/>
                </a:solidFill>
                <a:latin typeface="Arial"/>
              </a:rPr>
            </a:br>
            <a:endParaRPr lang="en-US" dirty="0">
              <a:solidFill>
                <a:srgbClr val="177B57"/>
              </a:solidFill>
              <a:latin typeface="Arial"/>
            </a:endParaRPr>
          </a:p>
        </p:txBody>
      </p:sp>
      <p:sp>
        <p:nvSpPr>
          <p:cNvPr id="10" name="ZoneTexte 9"/>
          <p:cNvSpPr txBox="1"/>
          <p:nvPr/>
        </p:nvSpPr>
        <p:spPr>
          <a:xfrm>
            <a:off x="7707085" y="6069873"/>
            <a:ext cx="3309257" cy="397201"/>
          </a:xfrm>
          <a:prstGeom prst="rect">
            <a:avLst/>
          </a:prstGeom>
          <a:solidFill>
            <a:schemeClr val="bg1"/>
          </a:solidFill>
        </p:spPr>
        <p:txBody>
          <a:bodyPr wrap="square" tIns="90000" bIns="90000" rtlCol="0">
            <a:spAutoFit/>
          </a:bodyPr>
          <a:lstStyle/>
          <a:p>
            <a:pPr algn="ctr"/>
            <a:r>
              <a:rPr lang="fr-FR" sz="1400" dirty="0" smtClean="0">
                <a:latin typeface="Arial" pitchFamily="34" charset="0"/>
                <a:cs typeface="Arial" pitchFamily="34" charset="0"/>
              </a:rPr>
              <a:t>            </a:t>
            </a:r>
          </a:p>
        </p:txBody>
      </p:sp>
      <p:sp>
        <p:nvSpPr>
          <p:cNvPr id="11" name="ZoneTexte 10"/>
          <p:cNvSpPr txBox="1"/>
          <p:nvPr/>
        </p:nvSpPr>
        <p:spPr>
          <a:xfrm>
            <a:off x="404948" y="6066479"/>
            <a:ext cx="3309257" cy="397201"/>
          </a:xfrm>
          <a:prstGeom prst="rect">
            <a:avLst/>
          </a:prstGeom>
          <a:solidFill>
            <a:schemeClr val="bg1"/>
          </a:solidFill>
        </p:spPr>
        <p:txBody>
          <a:bodyPr wrap="square" tIns="90000" bIns="90000" rtlCol="0">
            <a:spAutoFit/>
          </a:bodyPr>
          <a:lstStyle/>
          <a:p>
            <a:pPr algn="ctr"/>
            <a:r>
              <a:rPr lang="fr-FR" sz="1400" dirty="0" smtClean="0">
                <a:latin typeface="Arial" pitchFamily="34" charset="0"/>
                <a:cs typeface="Arial" pitchFamily="34" charset="0"/>
              </a:rPr>
              <a:t>            </a:t>
            </a:r>
          </a:p>
        </p:txBody>
      </p:sp>
    </p:spTree>
    <p:extLst>
      <p:ext uri="{BB962C8B-B14F-4D97-AF65-F5344CB8AC3E}">
        <p14:creationId xmlns="" xmlns:p14="http://schemas.microsoft.com/office/powerpoint/2010/main" val="2492458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5"/>
          <p:cNvPicPr>
            <a:picLocks noChangeAspect="1" noChangeArrowheads="1"/>
          </p:cNvPicPr>
          <p:nvPr/>
        </p:nvPicPr>
        <p:blipFill>
          <a:blip r:embed="rId4" cstate="screen"/>
          <a:srcRect/>
          <a:stretch>
            <a:fillRect/>
          </a:stretch>
        </p:blipFill>
        <p:spPr bwMode="auto">
          <a:xfrm>
            <a:off x="1992" y="0"/>
            <a:ext cx="11522075" cy="1314237"/>
          </a:xfrm>
          <a:prstGeom prst="rect">
            <a:avLst/>
          </a:prstGeom>
          <a:noFill/>
          <a:ln w="9525">
            <a:noFill/>
            <a:miter lim="800000"/>
            <a:headEnd/>
            <a:tailEnd/>
          </a:ln>
        </p:spPr>
      </p:pic>
      <p:graphicFrame>
        <p:nvGraphicFramePr>
          <p:cNvPr id="27" name="Object 26" hidden="1"/>
          <p:cNvGraphicFramePr>
            <a:graphicFrameLocks noChangeAspect="1"/>
          </p:cNvGraphicFramePr>
          <p:nvPr/>
        </p:nvGraphicFramePr>
        <p:xfrm>
          <a:off x="1931" y="1509"/>
          <a:ext cx="1847" cy="1500"/>
        </p:xfrm>
        <a:graphic>
          <a:graphicData uri="http://schemas.openxmlformats.org/presentationml/2006/ole">
            <p:oleObj spid="_x0000_s328718" name="think-cell Slide" r:id="rId5" imgW="270" imgH="270" progId="">
              <p:embed/>
            </p:oleObj>
          </a:graphicData>
        </a:graphic>
      </p:graphicFrame>
      <p:sp>
        <p:nvSpPr>
          <p:cNvPr id="5" name="Title 4"/>
          <p:cNvSpPr>
            <a:spLocks noGrp="1"/>
          </p:cNvSpPr>
          <p:nvPr>
            <p:ph type="title"/>
          </p:nvPr>
        </p:nvSpPr>
        <p:spPr>
          <a:xfrm>
            <a:off x="3779" y="0"/>
            <a:ext cx="11284708" cy="1314237"/>
          </a:xfrm>
        </p:spPr>
        <p:txBody>
          <a:bodyPr/>
          <a:lstStyle/>
          <a:p>
            <a:pPr algn="r"/>
            <a:r>
              <a:rPr lang="en-US" sz="3600" dirty="0" smtClean="0">
                <a:solidFill>
                  <a:schemeClr val="bg1">
                    <a:lumMod val="95000"/>
                  </a:schemeClr>
                </a:solidFill>
                <a:latin typeface="DS-Digital" pitchFamily="2" charset="0"/>
              </a:rPr>
              <a:t>Autonomous vehicles becoming a reality and introducing a new way of transportation</a:t>
            </a:r>
            <a:endParaRPr lang="en-US" sz="1600" b="0" dirty="0">
              <a:solidFill>
                <a:schemeClr val="bg1">
                  <a:lumMod val="95000"/>
                </a:schemeClr>
              </a:solidFill>
              <a:latin typeface="DS-Digital" pitchFamily="2" charset="0"/>
            </a:endParaRPr>
          </a:p>
        </p:txBody>
      </p:sp>
      <p:sp>
        <p:nvSpPr>
          <p:cNvPr id="4" name="Rectangle 3"/>
          <p:cNvSpPr>
            <a:spLocks noChangeArrowheads="1"/>
          </p:cNvSpPr>
          <p:nvPr/>
        </p:nvSpPr>
        <p:spPr bwMode="gray">
          <a:xfrm>
            <a:off x="514660" y="5976173"/>
            <a:ext cx="10462192" cy="310509"/>
          </a:xfrm>
          <a:prstGeom prst="rect">
            <a:avLst/>
          </a:prstGeom>
          <a:noFill/>
          <a:ln w="9525" algn="ctr">
            <a:noFill/>
            <a:miter lim="800000"/>
            <a:headEnd type="none" w="lg" len="lg"/>
            <a:tailEnd type="none" w="lg" len="lg"/>
          </a:ln>
        </p:spPr>
        <p:txBody>
          <a:bodyPr lIns="0" tIns="0" rIns="0" bIns="0" anchor="b"/>
          <a:lstStyle/>
          <a:p>
            <a:pPr>
              <a:lnSpc>
                <a:spcPct val="90000"/>
              </a:lnSpc>
            </a:pPr>
            <a:r>
              <a:rPr lang="de-DE" sz="800" dirty="0" smtClean="0">
                <a:solidFill>
                  <a:srgbClr val="000000"/>
                </a:solidFill>
                <a:latin typeface="Arial" pitchFamily="34" charset="0"/>
                <a:cs typeface="Arial" pitchFamily="34" charset="0"/>
              </a:rPr>
              <a:t>Source: Press </a:t>
            </a:r>
            <a:r>
              <a:rPr lang="de-DE" sz="800" dirty="0" err="1" smtClean="0">
                <a:solidFill>
                  <a:srgbClr val="000000"/>
                </a:solidFill>
                <a:latin typeface="Arial" pitchFamily="34" charset="0"/>
                <a:cs typeface="Arial" pitchFamily="34" charset="0"/>
              </a:rPr>
              <a:t>articles</a:t>
            </a:r>
            <a:r>
              <a:rPr lang="de-DE" sz="800" dirty="0" smtClean="0">
                <a:solidFill>
                  <a:srgbClr val="000000"/>
                </a:solidFill>
                <a:latin typeface="Arial" pitchFamily="34" charset="0"/>
                <a:cs typeface="Arial" pitchFamily="34" charset="0"/>
              </a:rPr>
              <a:t>, BCG </a:t>
            </a:r>
            <a:r>
              <a:rPr lang="de-DE" sz="800" dirty="0" err="1" smtClean="0">
                <a:solidFill>
                  <a:srgbClr val="000000"/>
                </a:solidFill>
                <a:latin typeface="Arial" pitchFamily="34" charset="0"/>
                <a:cs typeface="Arial" pitchFamily="34" charset="0"/>
              </a:rPr>
              <a:t>research</a:t>
            </a:r>
            <a:endParaRPr lang="de-DE" sz="800" dirty="0" smtClean="0">
              <a:solidFill>
                <a:srgbClr val="000000"/>
              </a:solidFill>
              <a:latin typeface="Arial" pitchFamily="34" charset="0"/>
              <a:cs typeface="Arial" pitchFamily="34" charset="0"/>
            </a:endParaRPr>
          </a:p>
        </p:txBody>
      </p:sp>
      <p:grpSp>
        <p:nvGrpSpPr>
          <p:cNvPr id="11" name="Group 50"/>
          <p:cNvGrpSpPr/>
          <p:nvPr/>
        </p:nvGrpSpPr>
        <p:grpSpPr>
          <a:xfrm>
            <a:off x="118111" y="34590"/>
            <a:ext cx="1837179" cy="181504"/>
            <a:chOff x="98426" y="36515"/>
            <a:chExt cx="1531151" cy="192086"/>
          </a:xfrm>
        </p:grpSpPr>
        <p:sp>
          <p:nvSpPr>
            <p:cNvPr id="54" name="Rounded Rectangle 53"/>
            <p:cNvSpPr/>
            <p:nvPr/>
          </p:nvSpPr>
          <p:spPr>
            <a:xfrm>
              <a:off x="219877" y="36515"/>
              <a:ext cx="1409700" cy="192086"/>
            </a:xfrm>
            <a:prstGeom prst="roundRect">
              <a:avLst/>
            </a:prstGeom>
            <a:solidFill>
              <a:schemeClr val="accent1"/>
            </a:solidFill>
            <a:ln w="952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r>
                <a:rPr lang="en-US" sz="1000" b="1" dirty="0" smtClean="0">
                  <a:solidFill>
                    <a:schemeClr val="tx1"/>
                  </a:solidFill>
                  <a:latin typeface="Arial" pitchFamily="34" charset="0"/>
                  <a:cs typeface="Arial" pitchFamily="34" charset="0"/>
                </a:rPr>
                <a:t>Autonomous driving</a:t>
              </a:r>
            </a:p>
          </p:txBody>
        </p:sp>
        <p:sp>
          <p:nvSpPr>
            <p:cNvPr id="55" name="NumberBall"/>
            <p:cNvSpPr>
              <a:spLocks noChangeArrowheads="1"/>
            </p:cNvSpPr>
            <p:nvPr/>
          </p:nvSpPr>
          <p:spPr bwMode="gray">
            <a:xfrm>
              <a:off x="98426" y="52103"/>
              <a:ext cx="148843" cy="148818"/>
            </a:xfrm>
            <a:prstGeom prst="ellipse">
              <a:avLst/>
            </a:prstGeom>
            <a:solidFill>
              <a:srgbClr val="B2B2B2"/>
            </a:solidFill>
            <a:ln w="9525" algn="ctr">
              <a:solidFill>
                <a:schemeClr val="bg1"/>
              </a:solidFill>
              <a:round/>
              <a:headEnd/>
              <a:tailEnd/>
            </a:ln>
          </p:spPr>
          <p:txBody>
            <a:bodyPr wrap="none" lIns="0" tIns="0" rIns="0" bIns="0" anchor="ctr"/>
            <a:lstStyle/>
            <a:p>
              <a:pPr algn="ctr" fontAlgn="base">
                <a:spcBef>
                  <a:spcPct val="0"/>
                </a:spcBef>
                <a:spcAft>
                  <a:spcPct val="0"/>
                </a:spcAft>
              </a:pPr>
              <a:r>
                <a:rPr lang="en-US" sz="800" b="1" dirty="0" smtClean="0">
                  <a:solidFill>
                    <a:srgbClr val="FFFFFF"/>
                  </a:solidFill>
                  <a:latin typeface="Arial" pitchFamily="34" charset="0"/>
                  <a:cs typeface="Arial" pitchFamily="34" charset="0"/>
                </a:rPr>
                <a:t>6</a:t>
              </a:r>
              <a:endParaRPr lang="en-US" sz="800" b="1" dirty="0">
                <a:solidFill>
                  <a:srgbClr val="FFFFFF"/>
                </a:solidFill>
                <a:latin typeface="Arial" pitchFamily="34" charset="0"/>
                <a:cs typeface="Arial" pitchFamily="34" charset="0"/>
              </a:endParaRPr>
            </a:p>
          </p:txBody>
        </p:sp>
      </p:grpSp>
      <p:grpSp>
        <p:nvGrpSpPr>
          <p:cNvPr id="230" name="Group 229"/>
          <p:cNvGrpSpPr/>
          <p:nvPr/>
        </p:nvGrpSpPr>
        <p:grpSpPr>
          <a:xfrm>
            <a:off x="548245" y="4527203"/>
            <a:ext cx="3220861" cy="1448959"/>
            <a:chOff x="475376" y="4791161"/>
            <a:chExt cx="2684347" cy="1533440"/>
          </a:xfrm>
        </p:grpSpPr>
        <p:sp>
          <p:nvSpPr>
            <p:cNvPr id="164" name="Rectangle 163"/>
            <p:cNvSpPr/>
            <p:nvPr/>
          </p:nvSpPr>
          <p:spPr>
            <a:xfrm>
              <a:off x="475376" y="4791161"/>
              <a:ext cx="2684347" cy="1533440"/>
            </a:xfrm>
            <a:prstGeom prst="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rgbClr val="000000"/>
                </a:solidFill>
                <a:latin typeface="Arial" pitchFamily="34" charset="0"/>
                <a:cs typeface="Arial" pitchFamily="34" charset="0"/>
              </a:endParaRPr>
            </a:p>
          </p:txBody>
        </p:sp>
        <p:sp>
          <p:nvSpPr>
            <p:cNvPr id="165" name="Rectangle 164"/>
            <p:cNvSpPr/>
            <p:nvPr/>
          </p:nvSpPr>
          <p:spPr>
            <a:xfrm>
              <a:off x="1353432" y="5952588"/>
              <a:ext cx="1806291" cy="372013"/>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200" dirty="0" smtClean="0">
                  <a:solidFill>
                    <a:srgbClr val="000000"/>
                  </a:solidFill>
                  <a:latin typeface="Arial" pitchFamily="34" charset="0"/>
                  <a:cs typeface="Arial" pitchFamily="34" charset="0"/>
                </a:rPr>
                <a:t>Honolulu Driverless Transit System</a:t>
              </a:r>
            </a:p>
          </p:txBody>
        </p:sp>
        <p:pic>
          <p:nvPicPr>
            <p:cNvPr id="171" name="Picture 4" descr="http://cdn.theatlantic.com/assets/media/img/posts/2014/09/Station_boarding_area/bcb4d6efa.jpg"/>
            <p:cNvPicPr>
              <a:picLocks noChangeArrowheads="1"/>
            </p:cNvPicPr>
            <p:nvPr/>
          </p:nvPicPr>
          <p:blipFill>
            <a:blip r:embed="rId6" cstate="screen"/>
            <a:srcRect/>
            <a:stretch>
              <a:fillRect/>
            </a:stretch>
          </p:blipFill>
          <p:spPr bwMode="auto">
            <a:xfrm>
              <a:off x="1359498" y="4800686"/>
              <a:ext cx="1790700" cy="1007745"/>
            </a:xfrm>
            <a:prstGeom prst="rect">
              <a:avLst/>
            </a:prstGeom>
            <a:noFill/>
          </p:spPr>
        </p:pic>
        <p:pic>
          <p:nvPicPr>
            <p:cNvPr id="176" name="Picture 175" descr="download.jpg"/>
            <p:cNvPicPr>
              <a:picLocks/>
            </p:cNvPicPr>
            <p:nvPr/>
          </p:nvPicPr>
          <p:blipFill>
            <a:blip r:embed="rId7" cstate="screen"/>
            <a:stretch>
              <a:fillRect/>
            </a:stretch>
          </p:blipFill>
          <p:spPr>
            <a:xfrm>
              <a:off x="493841" y="5459321"/>
              <a:ext cx="774383" cy="240030"/>
            </a:xfrm>
            <a:prstGeom prst="rect">
              <a:avLst/>
            </a:prstGeom>
          </p:spPr>
        </p:pic>
      </p:grpSp>
      <p:grpSp>
        <p:nvGrpSpPr>
          <p:cNvPr id="231" name="Group 230"/>
          <p:cNvGrpSpPr/>
          <p:nvPr/>
        </p:nvGrpSpPr>
        <p:grpSpPr>
          <a:xfrm>
            <a:off x="4170611" y="4527203"/>
            <a:ext cx="3220861" cy="1448959"/>
            <a:chOff x="3459802" y="4791161"/>
            <a:chExt cx="2684347" cy="1533440"/>
          </a:xfrm>
        </p:grpSpPr>
        <p:sp>
          <p:nvSpPr>
            <p:cNvPr id="179" name="Rectangle 178"/>
            <p:cNvSpPr/>
            <p:nvPr/>
          </p:nvSpPr>
          <p:spPr>
            <a:xfrm>
              <a:off x="3459802" y="4791161"/>
              <a:ext cx="2684347" cy="1533440"/>
            </a:xfrm>
            <a:prstGeom prst="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rgbClr val="000000"/>
                </a:solidFill>
                <a:latin typeface="Arial" pitchFamily="34" charset="0"/>
                <a:cs typeface="Arial" pitchFamily="34" charset="0"/>
              </a:endParaRPr>
            </a:p>
          </p:txBody>
        </p:sp>
        <p:sp>
          <p:nvSpPr>
            <p:cNvPr id="180" name="Rectangle 179"/>
            <p:cNvSpPr/>
            <p:nvPr/>
          </p:nvSpPr>
          <p:spPr>
            <a:xfrm>
              <a:off x="4337858" y="5857338"/>
              <a:ext cx="1806291" cy="372013"/>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200" dirty="0" smtClean="0">
                  <a:solidFill>
                    <a:schemeClr val="tx1"/>
                  </a:solidFill>
                  <a:latin typeface="Arial" pitchFamily="34" charset="0"/>
                  <a:cs typeface="Arial" pitchFamily="34" charset="0"/>
                </a:rPr>
                <a:t> </a:t>
              </a:r>
              <a:r>
                <a:rPr lang="en-US" sz="1200" dirty="0" err="1" smtClean="0">
                  <a:solidFill>
                    <a:schemeClr val="tx1"/>
                  </a:solidFill>
                  <a:latin typeface="Arial" pitchFamily="34" charset="0"/>
                  <a:cs typeface="Arial" pitchFamily="34" charset="0"/>
                </a:rPr>
                <a:t>AnsaldoBreda</a:t>
              </a:r>
              <a:r>
                <a:rPr lang="en-US" sz="1200" dirty="0" smtClean="0">
                  <a:solidFill>
                    <a:schemeClr val="tx1"/>
                  </a:solidFill>
                  <a:latin typeface="Arial" pitchFamily="34" charset="0"/>
                  <a:cs typeface="Arial" pitchFamily="34" charset="0"/>
                </a:rPr>
                <a:t> Driverless Metro in Copenhagen</a:t>
              </a:r>
            </a:p>
          </p:txBody>
        </p:sp>
        <p:pic>
          <p:nvPicPr>
            <p:cNvPr id="187" name="Picture 186" descr="images.jpg"/>
            <p:cNvPicPr>
              <a:picLocks/>
            </p:cNvPicPr>
            <p:nvPr/>
          </p:nvPicPr>
          <p:blipFill>
            <a:blip r:embed="rId8" cstate="screen"/>
            <a:stretch>
              <a:fillRect/>
            </a:stretch>
          </p:blipFill>
          <p:spPr>
            <a:xfrm>
              <a:off x="4409908" y="5053056"/>
              <a:ext cx="1619250" cy="704850"/>
            </a:xfrm>
            <a:prstGeom prst="rect">
              <a:avLst/>
            </a:prstGeom>
          </p:spPr>
        </p:pic>
        <p:pic>
          <p:nvPicPr>
            <p:cNvPr id="198" name="Picture 197" descr="download (1).jpg"/>
            <p:cNvPicPr>
              <a:picLocks/>
            </p:cNvPicPr>
            <p:nvPr/>
          </p:nvPicPr>
          <p:blipFill>
            <a:blip r:embed="rId9" cstate="screen"/>
            <a:stretch>
              <a:fillRect/>
            </a:stretch>
          </p:blipFill>
          <p:spPr>
            <a:xfrm>
              <a:off x="3478267" y="5459321"/>
              <a:ext cx="810959" cy="272415"/>
            </a:xfrm>
            <a:prstGeom prst="rect">
              <a:avLst/>
            </a:prstGeom>
          </p:spPr>
        </p:pic>
      </p:grpSp>
      <p:grpSp>
        <p:nvGrpSpPr>
          <p:cNvPr id="232" name="Group 231"/>
          <p:cNvGrpSpPr/>
          <p:nvPr/>
        </p:nvGrpSpPr>
        <p:grpSpPr>
          <a:xfrm>
            <a:off x="7792979" y="4527203"/>
            <a:ext cx="3220861" cy="1448959"/>
            <a:chOff x="6494865" y="4845001"/>
            <a:chExt cx="2684347" cy="1533440"/>
          </a:xfrm>
        </p:grpSpPr>
        <p:sp>
          <p:nvSpPr>
            <p:cNvPr id="201" name="Rectangle 200"/>
            <p:cNvSpPr/>
            <p:nvPr/>
          </p:nvSpPr>
          <p:spPr>
            <a:xfrm>
              <a:off x="6494865" y="4845001"/>
              <a:ext cx="2684347" cy="1533440"/>
            </a:xfrm>
            <a:prstGeom prst="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rgbClr val="000000"/>
                </a:solidFill>
                <a:latin typeface="Arial" pitchFamily="34" charset="0"/>
                <a:cs typeface="Arial" pitchFamily="34" charset="0"/>
              </a:endParaRPr>
            </a:p>
          </p:txBody>
        </p:sp>
        <p:sp>
          <p:nvSpPr>
            <p:cNvPr id="202" name="Rectangle 201"/>
            <p:cNvSpPr/>
            <p:nvPr/>
          </p:nvSpPr>
          <p:spPr>
            <a:xfrm>
              <a:off x="7601218" y="5911178"/>
              <a:ext cx="1577994" cy="372013"/>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200" dirty="0" smtClean="0">
                  <a:solidFill>
                    <a:schemeClr val="tx1"/>
                  </a:solidFill>
                  <a:latin typeface="Arial" pitchFamily="34" charset="0"/>
                  <a:cs typeface="Arial" pitchFamily="34" charset="0"/>
                </a:rPr>
                <a:t>Siemens </a:t>
              </a:r>
              <a:r>
                <a:rPr lang="en-US" sz="1200" dirty="0" err="1" smtClean="0">
                  <a:solidFill>
                    <a:schemeClr val="tx1"/>
                  </a:solidFill>
                  <a:latin typeface="Arial" pitchFamily="34" charset="0"/>
                  <a:cs typeface="Arial" pitchFamily="34" charset="0"/>
                </a:rPr>
                <a:t>Trainguard</a:t>
              </a:r>
              <a:endParaRPr lang="en-US" sz="1200" dirty="0" smtClean="0">
                <a:solidFill>
                  <a:schemeClr val="tx1"/>
                </a:solidFill>
                <a:latin typeface="Arial" pitchFamily="34" charset="0"/>
                <a:cs typeface="Arial" pitchFamily="34" charset="0"/>
              </a:endParaRPr>
            </a:p>
          </p:txBody>
        </p:sp>
        <p:pic>
          <p:nvPicPr>
            <p:cNvPr id="217" name="Picture 216" descr="images (1).jpg"/>
            <p:cNvPicPr>
              <a:picLocks/>
            </p:cNvPicPr>
            <p:nvPr/>
          </p:nvPicPr>
          <p:blipFill>
            <a:blip r:embed="rId10" cstate="screen"/>
            <a:stretch>
              <a:fillRect/>
            </a:stretch>
          </p:blipFill>
          <p:spPr>
            <a:xfrm>
              <a:off x="7601218" y="4899370"/>
              <a:ext cx="1547165" cy="982066"/>
            </a:xfrm>
            <a:prstGeom prst="rect">
              <a:avLst/>
            </a:prstGeom>
          </p:spPr>
        </p:pic>
        <p:pic>
          <p:nvPicPr>
            <p:cNvPr id="222" name="Picture 221" descr="download (1).png"/>
            <p:cNvPicPr>
              <a:picLocks/>
            </p:cNvPicPr>
            <p:nvPr/>
          </p:nvPicPr>
          <p:blipFill>
            <a:blip r:embed="rId11" cstate="screen"/>
            <a:stretch>
              <a:fillRect/>
            </a:stretch>
          </p:blipFill>
          <p:spPr>
            <a:xfrm>
              <a:off x="6581024" y="5491706"/>
              <a:ext cx="878205" cy="207645"/>
            </a:xfrm>
            <a:prstGeom prst="rect">
              <a:avLst/>
            </a:prstGeom>
          </p:spPr>
        </p:pic>
      </p:grpSp>
      <p:grpSp>
        <p:nvGrpSpPr>
          <p:cNvPr id="258" name="Group 257"/>
          <p:cNvGrpSpPr/>
          <p:nvPr/>
        </p:nvGrpSpPr>
        <p:grpSpPr>
          <a:xfrm>
            <a:off x="531794" y="1399108"/>
            <a:ext cx="3220864" cy="1448959"/>
            <a:chOff x="443206" y="1480683"/>
            <a:chExt cx="2684349" cy="1533440"/>
          </a:xfrm>
        </p:grpSpPr>
        <p:grpSp>
          <p:nvGrpSpPr>
            <p:cNvPr id="233" name="Group 232"/>
            <p:cNvGrpSpPr/>
            <p:nvPr/>
          </p:nvGrpSpPr>
          <p:grpSpPr>
            <a:xfrm>
              <a:off x="443207" y="1480683"/>
              <a:ext cx="2684348" cy="1533440"/>
              <a:chOff x="443207" y="1480683"/>
              <a:chExt cx="2684348" cy="1533440"/>
            </a:xfrm>
          </p:grpSpPr>
          <p:sp>
            <p:nvSpPr>
              <p:cNvPr id="24" name="Rectangle 23"/>
              <p:cNvSpPr/>
              <p:nvPr/>
            </p:nvSpPr>
            <p:spPr>
              <a:xfrm>
                <a:off x="443207" y="1480683"/>
                <a:ext cx="2684348" cy="1533440"/>
              </a:xfrm>
              <a:prstGeom prst="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rgbClr val="000000"/>
                  </a:solidFill>
                  <a:latin typeface="Arial" pitchFamily="34" charset="0"/>
                  <a:cs typeface="Arial" pitchFamily="34" charset="0"/>
                </a:endParaRPr>
              </a:p>
            </p:txBody>
          </p:sp>
          <p:grpSp>
            <p:nvGrpSpPr>
              <p:cNvPr id="223" name="Group 222"/>
              <p:cNvGrpSpPr/>
              <p:nvPr/>
            </p:nvGrpSpPr>
            <p:grpSpPr>
              <a:xfrm>
                <a:off x="456912" y="1490208"/>
                <a:ext cx="2670643" cy="1523915"/>
                <a:chOff x="456912" y="1528308"/>
                <a:chExt cx="2670643" cy="1523915"/>
              </a:xfrm>
            </p:grpSpPr>
            <p:pic>
              <p:nvPicPr>
                <p:cNvPr id="2051" name="Picture 3" descr="Z:\PRODUCTION\2015-01-Januar\Y4YAB6-BCG-DE-178006-56-29415\Mercedez Benz logo.png"/>
                <p:cNvPicPr>
                  <a:picLocks noChangeAspect="1" noChangeArrowheads="1"/>
                </p:cNvPicPr>
                <p:nvPr/>
              </p:nvPicPr>
              <p:blipFill>
                <a:blip r:embed="rId12" cstate="screen"/>
                <a:srcRect/>
                <a:stretch>
                  <a:fillRect/>
                </a:stretch>
              </p:blipFill>
              <p:spPr bwMode="auto">
                <a:xfrm>
                  <a:off x="456912" y="2158746"/>
                  <a:ext cx="822065" cy="243451"/>
                </a:xfrm>
                <a:prstGeom prst="rect">
                  <a:avLst/>
                </a:prstGeom>
                <a:noFill/>
              </p:spPr>
            </p:pic>
            <p:pic>
              <p:nvPicPr>
                <p:cNvPr id="21" name="Picture 6" descr="C:\Users\Subramani Ashwin\Desktop\Untitled.png"/>
                <p:cNvPicPr>
                  <a:picLocks noChangeArrowheads="1"/>
                </p:cNvPicPr>
                <p:nvPr/>
              </p:nvPicPr>
              <p:blipFill>
                <a:blip r:embed="rId13" cstate="screen"/>
                <a:srcRect r="7320"/>
                <a:stretch>
                  <a:fillRect/>
                </a:stretch>
              </p:blipFill>
              <p:spPr bwMode="auto">
                <a:xfrm>
                  <a:off x="1321263" y="1528308"/>
                  <a:ext cx="1806292" cy="1161427"/>
                </a:xfrm>
                <a:prstGeom prst="rect">
                  <a:avLst/>
                </a:prstGeom>
                <a:noFill/>
              </p:spPr>
            </p:pic>
            <p:sp>
              <p:nvSpPr>
                <p:cNvPr id="83" name="Rectangle 82"/>
                <p:cNvSpPr/>
                <p:nvPr/>
              </p:nvSpPr>
              <p:spPr>
                <a:xfrm>
                  <a:off x="1312031" y="2680210"/>
                  <a:ext cx="1806291" cy="372013"/>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200" dirty="0" smtClean="0">
                      <a:solidFill>
                        <a:srgbClr val="000000"/>
                      </a:solidFill>
                      <a:latin typeface="Arial" pitchFamily="34" charset="0"/>
                      <a:cs typeface="Arial" pitchFamily="34" charset="0"/>
                    </a:rPr>
                    <a:t>Mercedes F015 </a:t>
                  </a:r>
                  <a:br>
                    <a:rPr lang="en-US" sz="1200" dirty="0" smtClean="0">
                      <a:solidFill>
                        <a:srgbClr val="000000"/>
                      </a:solidFill>
                      <a:latin typeface="Arial" pitchFamily="34" charset="0"/>
                      <a:cs typeface="Arial" pitchFamily="34" charset="0"/>
                    </a:rPr>
                  </a:br>
                  <a:r>
                    <a:rPr lang="en-US" sz="1200" dirty="0" smtClean="0">
                      <a:solidFill>
                        <a:srgbClr val="000000"/>
                      </a:solidFill>
                      <a:latin typeface="Arial" pitchFamily="34" charset="0"/>
                      <a:cs typeface="Arial" pitchFamily="34" charset="0"/>
                    </a:rPr>
                    <a:t>autonomous pilot</a:t>
                  </a:r>
                </a:p>
              </p:txBody>
            </p:sp>
          </p:grpSp>
        </p:grpSp>
        <p:sp>
          <p:nvSpPr>
            <p:cNvPr id="236" name="Rectangle 235"/>
            <p:cNvSpPr/>
            <p:nvPr/>
          </p:nvSpPr>
          <p:spPr>
            <a:xfrm>
              <a:off x="443206" y="1480683"/>
              <a:ext cx="566444" cy="224292"/>
            </a:xfrm>
            <a:prstGeom prst="rect">
              <a:avLst/>
            </a:prstGeom>
            <a:solidFill>
              <a:schemeClr val="accent2"/>
            </a:solidFill>
            <a:ln w="9525">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200" b="1" dirty="0" smtClean="0">
                  <a:solidFill>
                    <a:schemeClr val="tx1"/>
                  </a:solidFill>
                  <a:latin typeface="Arial" pitchFamily="34" charset="0"/>
                  <a:cs typeface="Arial" pitchFamily="34" charset="0"/>
                </a:rPr>
                <a:t>Car</a:t>
              </a:r>
            </a:p>
          </p:txBody>
        </p:sp>
      </p:grpSp>
      <p:grpSp>
        <p:nvGrpSpPr>
          <p:cNvPr id="259" name="Group 258"/>
          <p:cNvGrpSpPr/>
          <p:nvPr/>
        </p:nvGrpSpPr>
        <p:grpSpPr>
          <a:xfrm>
            <a:off x="4162398" y="1399108"/>
            <a:ext cx="3220861" cy="1448959"/>
            <a:chOff x="3469037" y="1480683"/>
            <a:chExt cx="2684347" cy="1533440"/>
          </a:xfrm>
        </p:grpSpPr>
        <p:grpSp>
          <p:nvGrpSpPr>
            <p:cNvPr id="235" name="Group 234"/>
            <p:cNvGrpSpPr/>
            <p:nvPr/>
          </p:nvGrpSpPr>
          <p:grpSpPr>
            <a:xfrm>
              <a:off x="3469037" y="1480683"/>
              <a:ext cx="2684347" cy="1533440"/>
              <a:chOff x="3459804" y="1480683"/>
              <a:chExt cx="2684347" cy="1533440"/>
            </a:xfrm>
          </p:grpSpPr>
          <p:sp>
            <p:nvSpPr>
              <p:cNvPr id="43" name="Rectangle 42"/>
              <p:cNvSpPr/>
              <p:nvPr/>
            </p:nvSpPr>
            <p:spPr>
              <a:xfrm>
                <a:off x="3459804" y="1480683"/>
                <a:ext cx="2684347" cy="1533440"/>
              </a:xfrm>
              <a:prstGeom prst="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rgbClr val="000000"/>
                  </a:solidFill>
                  <a:latin typeface="Arial" pitchFamily="34" charset="0"/>
                  <a:cs typeface="Arial" pitchFamily="34" charset="0"/>
                </a:endParaRPr>
              </a:p>
            </p:txBody>
          </p:sp>
          <p:pic>
            <p:nvPicPr>
              <p:cNvPr id="45" name="Picture 7" descr="Z:\PRODUCTION\2015-01-Januar\Y4YAB6-BCG-DE-178006-56-29415\imagesMUHSCGLG.jpg"/>
              <p:cNvPicPr>
                <a:picLocks noChangeAspect="1" noChangeArrowheads="1"/>
              </p:cNvPicPr>
              <p:nvPr/>
            </p:nvPicPr>
            <p:blipFill>
              <a:blip r:embed="rId14" cstate="screen"/>
              <a:srcRect/>
              <a:stretch>
                <a:fillRect/>
              </a:stretch>
            </p:blipFill>
            <p:spPr bwMode="auto">
              <a:xfrm>
                <a:off x="3552139" y="2058611"/>
                <a:ext cx="659727" cy="377585"/>
              </a:xfrm>
              <a:prstGeom prst="rect">
                <a:avLst/>
              </a:prstGeom>
              <a:noFill/>
            </p:spPr>
          </p:pic>
          <p:pic>
            <p:nvPicPr>
              <p:cNvPr id="46" name="Picture 3"/>
              <p:cNvPicPr>
                <a:picLocks noChangeArrowheads="1"/>
              </p:cNvPicPr>
              <p:nvPr/>
            </p:nvPicPr>
            <p:blipFill>
              <a:blip r:embed="rId15" cstate="screen"/>
              <a:srcRect/>
              <a:stretch>
                <a:fillRect/>
              </a:stretch>
            </p:blipFill>
            <p:spPr bwMode="auto">
              <a:xfrm>
                <a:off x="4337001" y="1490208"/>
                <a:ext cx="1797625" cy="1155855"/>
              </a:xfrm>
              <a:prstGeom prst="rect">
                <a:avLst/>
              </a:prstGeom>
              <a:noFill/>
              <a:ln w="9525">
                <a:noFill/>
                <a:miter lim="800000"/>
                <a:headEnd/>
                <a:tailEnd/>
              </a:ln>
            </p:spPr>
          </p:pic>
          <p:sp>
            <p:nvSpPr>
              <p:cNvPr id="88" name="Rectangle 87"/>
              <p:cNvSpPr/>
              <p:nvPr/>
            </p:nvSpPr>
            <p:spPr>
              <a:xfrm>
                <a:off x="4337860" y="2642110"/>
                <a:ext cx="1806291" cy="372013"/>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200" dirty="0" smtClean="0">
                    <a:solidFill>
                      <a:srgbClr val="000000"/>
                    </a:solidFill>
                    <a:latin typeface="Arial" pitchFamily="34" charset="0"/>
                    <a:cs typeface="Arial" pitchFamily="34" charset="0"/>
                  </a:rPr>
                  <a:t>Audi A7 autonomous highway pilot </a:t>
                </a:r>
              </a:p>
            </p:txBody>
          </p:sp>
        </p:grpSp>
        <p:sp>
          <p:nvSpPr>
            <p:cNvPr id="239" name="Rectangle 238"/>
            <p:cNvSpPr/>
            <p:nvPr/>
          </p:nvSpPr>
          <p:spPr>
            <a:xfrm>
              <a:off x="3469037" y="1480683"/>
              <a:ext cx="566444" cy="224292"/>
            </a:xfrm>
            <a:prstGeom prst="rect">
              <a:avLst/>
            </a:prstGeom>
            <a:solidFill>
              <a:schemeClr val="accent2"/>
            </a:solidFill>
            <a:ln w="9525">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200" b="1" dirty="0" smtClean="0">
                  <a:solidFill>
                    <a:schemeClr val="tx1"/>
                  </a:solidFill>
                  <a:latin typeface="Arial" pitchFamily="34" charset="0"/>
                  <a:cs typeface="Arial" pitchFamily="34" charset="0"/>
                </a:rPr>
                <a:t>Car</a:t>
              </a:r>
            </a:p>
          </p:txBody>
        </p:sp>
      </p:grpSp>
      <p:grpSp>
        <p:nvGrpSpPr>
          <p:cNvPr id="262" name="Group 261"/>
          <p:cNvGrpSpPr/>
          <p:nvPr/>
        </p:nvGrpSpPr>
        <p:grpSpPr>
          <a:xfrm>
            <a:off x="4170606" y="2963155"/>
            <a:ext cx="3220860" cy="1448959"/>
            <a:chOff x="6494866" y="1480683"/>
            <a:chExt cx="2684346" cy="1533440"/>
          </a:xfrm>
        </p:grpSpPr>
        <p:grpSp>
          <p:nvGrpSpPr>
            <p:cNvPr id="234" name="Group 233"/>
            <p:cNvGrpSpPr/>
            <p:nvPr/>
          </p:nvGrpSpPr>
          <p:grpSpPr>
            <a:xfrm>
              <a:off x="6494866" y="1480683"/>
              <a:ext cx="2684346" cy="1533440"/>
              <a:chOff x="6494866" y="1480683"/>
              <a:chExt cx="2684346" cy="1533440"/>
            </a:xfrm>
          </p:grpSpPr>
          <p:sp>
            <p:nvSpPr>
              <p:cNvPr id="91" name="Rectangle 90"/>
              <p:cNvSpPr/>
              <p:nvPr/>
            </p:nvSpPr>
            <p:spPr>
              <a:xfrm>
                <a:off x="6494866" y="1480683"/>
                <a:ext cx="2684346" cy="1533440"/>
              </a:xfrm>
              <a:prstGeom prst="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rgbClr val="000000"/>
                  </a:solidFill>
                  <a:latin typeface="Arial" pitchFamily="34" charset="0"/>
                  <a:cs typeface="Arial" pitchFamily="34" charset="0"/>
                </a:endParaRPr>
              </a:p>
            </p:txBody>
          </p:sp>
          <p:sp>
            <p:nvSpPr>
              <p:cNvPr id="98" name="Rectangle 97"/>
              <p:cNvSpPr/>
              <p:nvPr/>
            </p:nvSpPr>
            <p:spPr>
              <a:xfrm>
                <a:off x="7354455" y="2642110"/>
                <a:ext cx="1806291" cy="372013"/>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200" dirty="0" smtClean="0">
                    <a:solidFill>
                      <a:srgbClr val="000000"/>
                    </a:solidFill>
                    <a:latin typeface="Arial" pitchFamily="34" charset="0"/>
                    <a:cs typeface="Arial" pitchFamily="34" charset="0"/>
                  </a:rPr>
                  <a:t>Amazon delivery drones</a:t>
                </a:r>
              </a:p>
            </p:txBody>
          </p:sp>
          <p:pic>
            <p:nvPicPr>
              <p:cNvPr id="107" name="Picture 16" descr="amazon-prime-air-drone"/>
              <p:cNvPicPr>
                <a:picLocks noChangeArrowheads="1"/>
              </p:cNvPicPr>
              <p:nvPr/>
            </p:nvPicPr>
            <p:blipFill>
              <a:blip r:embed="rId16" cstate="screen"/>
              <a:srcRect/>
              <a:stretch>
                <a:fillRect/>
              </a:stretch>
            </p:blipFill>
            <p:spPr bwMode="auto">
              <a:xfrm>
                <a:off x="7662595" y="1499908"/>
                <a:ext cx="1151440" cy="1145100"/>
              </a:xfrm>
              <a:prstGeom prst="rect">
                <a:avLst/>
              </a:prstGeom>
              <a:noFill/>
              <a:ln>
                <a:noFill/>
              </a:ln>
            </p:spPr>
          </p:pic>
          <p:pic>
            <p:nvPicPr>
              <p:cNvPr id="108" name="Picture 22" descr="http://media2.giga.de/2013/09/amazon.jpg"/>
              <p:cNvPicPr>
                <a:picLocks noChangeAspect="1" noChangeArrowheads="1"/>
              </p:cNvPicPr>
              <p:nvPr/>
            </p:nvPicPr>
            <p:blipFill>
              <a:blip r:embed="rId17" cstate="screen"/>
              <a:stretch>
                <a:fillRect/>
              </a:stretch>
            </p:blipFill>
            <p:spPr bwMode="auto">
              <a:xfrm>
                <a:off x="6574288" y="2054145"/>
                <a:ext cx="871728" cy="292608"/>
              </a:xfrm>
              <a:prstGeom prst="rect">
                <a:avLst/>
              </a:prstGeom>
              <a:noFill/>
              <a:ln>
                <a:noFill/>
              </a:ln>
            </p:spPr>
          </p:pic>
        </p:grpSp>
        <p:sp>
          <p:nvSpPr>
            <p:cNvPr id="240" name="Rectangle 239"/>
            <p:cNvSpPr/>
            <p:nvPr/>
          </p:nvSpPr>
          <p:spPr>
            <a:xfrm>
              <a:off x="6494866" y="1480683"/>
              <a:ext cx="566444" cy="224292"/>
            </a:xfrm>
            <a:prstGeom prst="rect">
              <a:avLst/>
            </a:prstGeom>
            <a:solidFill>
              <a:srgbClr val="E7D475"/>
            </a:solidFill>
            <a:ln w="9525">
              <a:solidFill>
                <a:srgbClr val="E7D47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200" b="1" dirty="0" smtClean="0">
                  <a:solidFill>
                    <a:schemeClr val="tx1"/>
                  </a:solidFill>
                  <a:latin typeface="Arial" pitchFamily="34" charset="0"/>
                  <a:cs typeface="Arial" pitchFamily="34" charset="0"/>
                </a:rPr>
                <a:t>Air</a:t>
              </a:r>
            </a:p>
          </p:txBody>
        </p:sp>
      </p:grpSp>
      <p:grpSp>
        <p:nvGrpSpPr>
          <p:cNvPr id="263" name="Group 262"/>
          <p:cNvGrpSpPr/>
          <p:nvPr/>
        </p:nvGrpSpPr>
        <p:grpSpPr>
          <a:xfrm>
            <a:off x="7792979" y="2963157"/>
            <a:ext cx="3237308" cy="1448959"/>
            <a:chOff x="443206" y="3135922"/>
            <a:chExt cx="2698054" cy="1533440"/>
          </a:xfrm>
        </p:grpSpPr>
        <p:grpSp>
          <p:nvGrpSpPr>
            <p:cNvPr id="227" name="Group 226"/>
            <p:cNvGrpSpPr/>
            <p:nvPr/>
          </p:nvGrpSpPr>
          <p:grpSpPr>
            <a:xfrm>
              <a:off x="456912" y="3135922"/>
              <a:ext cx="2684348" cy="1533440"/>
              <a:chOff x="461672" y="3159466"/>
              <a:chExt cx="2684348" cy="1533440"/>
            </a:xfrm>
          </p:grpSpPr>
          <p:sp>
            <p:nvSpPr>
              <p:cNvPr id="56" name="Rectangle 55"/>
              <p:cNvSpPr/>
              <p:nvPr/>
            </p:nvSpPr>
            <p:spPr>
              <a:xfrm>
                <a:off x="461672" y="3159466"/>
                <a:ext cx="2684348" cy="1533440"/>
              </a:xfrm>
              <a:prstGeom prst="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rgbClr val="000000"/>
                  </a:solidFill>
                  <a:latin typeface="Arial" pitchFamily="34" charset="0"/>
                  <a:cs typeface="Arial" pitchFamily="34" charset="0"/>
                </a:endParaRPr>
              </a:p>
            </p:txBody>
          </p:sp>
          <p:grpSp>
            <p:nvGrpSpPr>
              <p:cNvPr id="138" name="Group 137"/>
              <p:cNvGrpSpPr/>
              <p:nvPr/>
            </p:nvGrpSpPr>
            <p:grpSpPr>
              <a:xfrm>
                <a:off x="475376" y="3197566"/>
                <a:ext cx="2661411" cy="1447715"/>
                <a:chOff x="475376" y="3245191"/>
                <a:chExt cx="2661411" cy="1447715"/>
              </a:xfrm>
            </p:grpSpPr>
            <p:sp>
              <p:nvSpPr>
                <p:cNvPr id="59" name="Rectangle 58"/>
                <p:cNvSpPr/>
                <p:nvPr/>
              </p:nvSpPr>
              <p:spPr>
                <a:xfrm>
                  <a:off x="1330496" y="4320893"/>
                  <a:ext cx="1806291" cy="372013"/>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200" dirty="0" smtClean="0">
                      <a:solidFill>
                        <a:srgbClr val="000000"/>
                      </a:solidFill>
                      <a:latin typeface="Arial" pitchFamily="34" charset="0"/>
                      <a:cs typeface="Arial" pitchFamily="34" charset="0"/>
                    </a:rPr>
                    <a:t>DHL </a:t>
                  </a:r>
                  <a:r>
                    <a:rPr lang="en-US" sz="1200" dirty="0" err="1" smtClean="0">
                      <a:solidFill>
                        <a:srgbClr val="000000"/>
                      </a:solidFill>
                      <a:latin typeface="Arial" pitchFamily="34" charset="0"/>
                      <a:cs typeface="Arial" pitchFamily="34" charset="0"/>
                    </a:rPr>
                    <a:t>Parcelcopter</a:t>
                  </a:r>
                  <a:endParaRPr lang="en-US" sz="1200" dirty="0" smtClean="0">
                    <a:solidFill>
                      <a:srgbClr val="000000"/>
                    </a:solidFill>
                    <a:latin typeface="Arial" pitchFamily="34" charset="0"/>
                    <a:cs typeface="Arial" pitchFamily="34" charset="0"/>
                  </a:endParaRPr>
                </a:p>
              </p:txBody>
            </p:sp>
            <p:pic>
              <p:nvPicPr>
                <p:cNvPr id="73" name="Picture 24" descr="http://www.apfelpage.de/wp-content/uploads/2014/09/dhl2.jpg"/>
                <p:cNvPicPr>
                  <a:picLocks noChangeArrowheads="1"/>
                </p:cNvPicPr>
                <p:nvPr/>
              </p:nvPicPr>
              <p:blipFill>
                <a:blip r:embed="rId18" cstate="screen"/>
                <a:stretch>
                  <a:fillRect/>
                </a:stretch>
              </p:blipFill>
              <p:spPr bwMode="auto">
                <a:xfrm>
                  <a:off x="475376" y="3789903"/>
                  <a:ext cx="729570" cy="156058"/>
                </a:xfrm>
                <a:prstGeom prst="rect">
                  <a:avLst/>
                </a:prstGeom>
                <a:noFill/>
                <a:ln>
                  <a:noFill/>
                </a:ln>
              </p:spPr>
            </p:pic>
            <p:pic>
              <p:nvPicPr>
                <p:cNvPr id="87" name="Picture 4" descr="http://cbsnews2.cbsistatic.com/hub/i/r/2013/12/09/7055df35-b123-46b0-a97f-5df7aedb6e30/thumbnail/620x350/32108a02dc74d0c0d7bcf55a7e77978a/drone.jpg"/>
                <p:cNvPicPr>
                  <a:picLocks noChangeArrowheads="1"/>
                </p:cNvPicPr>
                <p:nvPr/>
              </p:nvPicPr>
              <p:blipFill>
                <a:blip r:embed="rId19" cstate="screen"/>
                <a:stretch>
                  <a:fillRect/>
                </a:stretch>
              </p:blipFill>
              <p:spPr bwMode="auto">
                <a:xfrm>
                  <a:off x="1723605" y="3245191"/>
                  <a:ext cx="1114836" cy="1005108"/>
                </a:xfrm>
                <a:prstGeom prst="rect">
                  <a:avLst/>
                </a:prstGeom>
                <a:noFill/>
                <a:ln>
                  <a:noFill/>
                </a:ln>
              </p:spPr>
            </p:pic>
          </p:grpSp>
        </p:grpSp>
        <p:sp>
          <p:nvSpPr>
            <p:cNvPr id="241" name="Rectangle 240"/>
            <p:cNvSpPr/>
            <p:nvPr/>
          </p:nvSpPr>
          <p:spPr>
            <a:xfrm>
              <a:off x="443206" y="3135922"/>
              <a:ext cx="566444" cy="224292"/>
            </a:xfrm>
            <a:prstGeom prst="rect">
              <a:avLst/>
            </a:prstGeom>
            <a:solidFill>
              <a:srgbClr val="E7D475"/>
            </a:solidFill>
            <a:ln w="9525">
              <a:solidFill>
                <a:srgbClr val="E7D47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200" b="1" dirty="0" smtClean="0">
                  <a:solidFill>
                    <a:schemeClr val="tx1"/>
                  </a:solidFill>
                  <a:latin typeface="Arial" pitchFamily="34" charset="0"/>
                  <a:cs typeface="Arial" pitchFamily="34" charset="0"/>
                </a:rPr>
                <a:t>Air</a:t>
              </a:r>
            </a:p>
          </p:txBody>
        </p:sp>
      </p:grpSp>
      <p:grpSp>
        <p:nvGrpSpPr>
          <p:cNvPr id="260" name="Group 259"/>
          <p:cNvGrpSpPr/>
          <p:nvPr/>
        </p:nvGrpSpPr>
        <p:grpSpPr>
          <a:xfrm>
            <a:off x="7792979" y="1399108"/>
            <a:ext cx="3220861" cy="1448959"/>
            <a:chOff x="3475889" y="3135922"/>
            <a:chExt cx="2684347" cy="1533440"/>
          </a:xfrm>
        </p:grpSpPr>
        <p:grpSp>
          <p:nvGrpSpPr>
            <p:cNvPr id="228" name="Group 227"/>
            <p:cNvGrpSpPr/>
            <p:nvPr/>
          </p:nvGrpSpPr>
          <p:grpSpPr>
            <a:xfrm>
              <a:off x="3475889" y="3135922"/>
              <a:ext cx="2684347" cy="1533440"/>
              <a:chOff x="3459802" y="3197566"/>
              <a:chExt cx="2684347" cy="1533440"/>
            </a:xfrm>
          </p:grpSpPr>
          <p:sp>
            <p:nvSpPr>
              <p:cNvPr id="32" name="Rectangle 31"/>
              <p:cNvSpPr/>
              <p:nvPr/>
            </p:nvSpPr>
            <p:spPr>
              <a:xfrm>
                <a:off x="3459802" y="3197566"/>
                <a:ext cx="2684347" cy="1533440"/>
              </a:xfrm>
              <a:prstGeom prst="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rgbClr val="000000"/>
                  </a:solidFill>
                  <a:latin typeface="Arial" pitchFamily="34" charset="0"/>
                  <a:cs typeface="Arial" pitchFamily="34" charset="0"/>
                </a:endParaRPr>
              </a:p>
            </p:txBody>
          </p:sp>
          <p:pic>
            <p:nvPicPr>
              <p:cNvPr id="127" name="Picture 2"/>
              <p:cNvPicPr>
                <a:picLocks noChangeArrowheads="1"/>
              </p:cNvPicPr>
              <p:nvPr/>
            </p:nvPicPr>
            <p:blipFill>
              <a:blip r:embed="rId20" cstate="email"/>
              <a:srcRect/>
              <a:stretch>
                <a:fillRect/>
              </a:stretch>
            </p:blipFill>
            <p:spPr bwMode="auto">
              <a:xfrm>
                <a:off x="4499782" y="3254715"/>
                <a:ext cx="1529376" cy="1097710"/>
              </a:xfrm>
              <a:prstGeom prst="rect">
                <a:avLst/>
              </a:prstGeom>
              <a:noFill/>
              <a:ln>
                <a:noFill/>
              </a:ln>
            </p:spPr>
          </p:pic>
          <p:pic>
            <p:nvPicPr>
              <p:cNvPr id="136" name="Picture 135" descr="download.png"/>
              <p:cNvPicPr>
                <a:picLocks/>
              </p:cNvPicPr>
              <p:nvPr/>
            </p:nvPicPr>
            <p:blipFill>
              <a:blip r:embed="rId21" cstate="screen"/>
              <a:stretch>
                <a:fillRect/>
              </a:stretch>
            </p:blipFill>
            <p:spPr>
              <a:xfrm>
                <a:off x="3478269" y="3865727"/>
                <a:ext cx="857250" cy="118587"/>
              </a:xfrm>
              <a:prstGeom prst="rect">
                <a:avLst/>
              </a:prstGeom>
            </p:spPr>
          </p:pic>
          <p:sp>
            <p:nvSpPr>
              <p:cNvPr id="95" name="Rectangle 94"/>
              <p:cNvSpPr/>
              <p:nvPr/>
            </p:nvSpPr>
            <p:spPr>
              <a:xfrm>
                <a:off x="4337858" y="4358993"/>
                <a:ext cx="1806291" cy="372013"/>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200" dirty="0" smtClean="0">
                    <a:solidFill>
                      <a:srgbClr val="000000"/>
                    </a:solidFill>
                    <a:latin typeface="Arial" pitchFamily="34" charset="0"/>
                    <a:cs typeface="Arial" pitchFamily="34" charset="0"/>
                  </a:rPr>
                  <a:t>Freightliner Inspiration Truck</a:t>
                </a:r>
              </a:p>
            </p:txBody>
          </p:sp>
        </p:grpSp>
        <p:sp>
          <p:nvSpPr>
            <p:cNvPr id="242" name="Rectangle 241"/>
            <p:cNvSpPr/>
            <p:nvPr/>
          </p:nvSpPr>
          <p:spPr>
            <a:xfrm>
              <a:off x="3475889" y="3135922"/>
              <a:ext cx="566444" cy="224292"/>
            </a:xfrm>
            <a:prstGeom prst="rect">
              <a:avLst/>
            </a:prstGeom>
            <a:solidFill>
              <a:srgbClr val="D8CEB8"/>
            </a:solidFill>
            <a:ln w="9525">
              <a:solidFill>
                <a:srgbClr val="D8CEB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r>
                <a:rPr lang="en-US" sz="1200" b="1" dirty="0" smtClean="0">
                  <a:solidFill>
                    <a:schemeClr val="tx1"/>
                  </a:solidFill>
                  <a:latin typeface="Arial" pitchFamily="34" charset="0"/>
                  <a:cs typeface="Arial" pitchFamily="34" charset="0"/>
                </a:rPr>
                <a:t>Truck</a:t>
              </a:r>
            </a:p>
          </p:txBody>
        </p:sp>
      </p:grpSp>
      <p:grpSp>
        <p:nvGrpSpPr>
          <p:cNvPr id="261" name="Group 260"/>
          <p:cNvGrpSpPr/>
          <p:nvPr/>
        </p:nvGrpSpPr>
        <p:grpSpPr>
          <a:xfrm>
            <a:off x="531795" y="2963157"/>
            <a:ext cx="3220861" cy="1448959"/>
            <a:chOff x="6494865" y="3135922"/>
            <a:chExt cx="2684347" cy="1533440"/>
          </a:xfrm>
        </p:grpSpPr>
        <p:grpSp>
          <p:nvGrpSpPr>
            <p:cNvPr id="229" name="Group 228"/>
            <p:cNvGrpSpPr/>
            <p:nvPr/>
          </p:nvGrpSpPr>
          <p:grpSpPr>
            <a:xfrm>
              <a:off x="6494865" y="3135922"/>
              <a:ext cx="2684347" cy="1533440"/>
              <a:chOff x="6476399" y="3245191"/>
              <a:chExt cx="2684347" cy="1533440"/>
            </a:xfrm>
          </p:grpSpPr>
          <p:sp>
            <p:nvSpPr>
              <p:cNvPr id="144" name="Rectangle 143"/>
              <p:cNvSpPr/>
              <p:nvPr/>
            </p:nvSpPr>
            <p:spPr>
              <a:xfrm>
                <a:off x="6476399" y="3245191"/>
                <a:ext cx="2684347" cy="1533440"/>
              </a:xfrm>
              <a:prstGeom prst="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rgbClr val="000000"/>
                  </a:solidFill>
                  <a:latin typeface="Arial" pitchFamily="34" charset="0"/>
                  <a:cs typeface="Arial" pitchFamily="34" charset="0"/>
                </a:endParaRPr>
              </a:p>
            </p:txBody>
          </p:sp>
          <p:sp>
            <p:nvSpPr>
              <p:cNvPr id="143" name="Rectangle 142"/>
              <p:cNvSpPr/>
              <p:nvPr/>
            </p:nvSpPr>
            <p:spPr>
              <a:xfrm>
                <a:off x="7354455" y="4406618"/>
                <a:ext cx="1806291" cy="372013"/>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r>
                  <a:rPr lang="en-US" sz="1200" dirty="0" smtClean="0">
                    <a:solidFill>
                      <a:srgbClr val="000000"/>
                    </a:solidFill>
                    <a:latin typeface="Arial" pitchFamily="34" charset="0"/>
                    <a:cs typeface="Arial" pitchFamily="34" charset="0"/>
                  </a:rPr>
                  <a:t>Mercedes Future Truck 2025</a:t>
                </a:r>
              </a:p>
            </p:txBody>
          </p:sp>
          <p:pic>
            <p:nvPicPr>
              <p:cNvPr id="160" name="Picture 3"/>
              <p:cNvPicPr>
                <a:picLocks noChangeArrowheads="1"/>
              </p:cNvPicPr>
              <p:nvPr/>
            </p:nvPicPr>
            <p:blipFill>
              <a:blip r:embed="rId22" cstate="email"/>
              <a:stretch>
                <a:fillRect/>
              </a:stretch>
            </p:blipFill>
            <p:spPr bwMode="auto">
              <a:xfrm>
                <a:off x="7459229" y="3254714"/>
                <a:ext cx="1689154" cy="1010393"/>
              </a:xfrm>
              <a:prstGeom prst="rect">
                <a:avLst/>
              </a:prstGeom>
              <a:noFill/>
              <a:ln>
                <a:noFill/>
              </a:ln>
            </p:spPr>
          </p:pic>
          <p:pic>
            <p:nvPicPr>
              <p:cNvPr id="161" name="Picture 3" descr="Z:\PRODUCTION\2015-01-Januar\Y4YAB6-BCG-DE-178006-56-29415\Mercedez Benz logo.png"/>
              <p:cNvPicPr>
                <a:picLocks noChangeAspect="1" noChangeArrowheads="1"/>
              </p:cNvPicPr>
              <p:nvPr/>
            </p:nvPicPr>
            <p:blipFill>
              <a:blip r:embed="rId12" cstate="screen"/>
              <a:srcRect/>
              <a:stretch>
                <a:fillRect/>
              </a:stretch>
            </p:blipFill>
            <p:spPr bwMode="auto">
              <a:xfrm>
                <a:off x="6494865" y="3913351"/>
                <a:ext cx="822065" cy="243451"/>
              </a:xfrm>
              <a:prstGeom prst="rect">
                <a:avLst/>
              </a:prstGeom>
              <a:noFill/>
            </p:spPr>
          </p:pic>
        </p:grpSp>
        <p:sp>
          <p:nvSpPr>
            <p:cNvPr id="243" name="Rectangle 242"/>
            <p:cNvSpPr/>
            <p:nvPr/>
          </p:nvSpPr>
          <p:spPr>
            <a:xfrm>
              <a:off x="6494865" y="3135922"/>
              <a:ext cx="566444" cy="224292"/>
            </a:xfrm>
            <a:prstGeom prst="rect">
              <a:avLst/>
            </a:prstGeom>
            <a:solidFill>
              <a:srgbClr val="D8CEB8"/>
            </a:solidFill>
            <a:ln w="9525">
              <a:solidFill>
                <a:srgbClr val="D8CEB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r>
                <a:rPr lang="en-US" sz="1200" b="1" dirty="0" smtClean="0">
                  <a:solidFill>
                    <a:schemeClr val="tx1"/>
                  </a:solidFill>
                  <a:latin typeface="Arial" pitchFamily="34" charset="0"/>
                  <a:cs typeface="Arial" pitchFamily="34" charset="0"/>
                </a:rPr>
                <a:t>Truck</a:t>
              </a:r>
            </a:p>
          </p:txBody>
        </p:sp>
      </p:grpSp>
      <p:sp>
        <p:nvSpPr>
          <p:cNvPr id="244" name="Rectangle 243"/>
          <p:cNvSpPr/>
          <p:nvPr/>
        </p:nvSpPr>
        <p:spPr>
          <a:xfrm>
            <a:off x="548234" y="4527205"/>
            <a:ext cx="679658" cy="211935"/>
          </a:xfrm>
          <a:prstGeom prst="rect">
            <a:avLst/>
          </a:prstGeom>
          <a:solidFill>
            <a:srgbClr val="79A2B3"/>
          </a:solidFill>
          <a:ln w="9525">
            <a:solidFill>
              <a:srgbClr val="79A2B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r>
              <a:rPr lang="en-US" sz="1200" b="1" dirty="0" smtClean="0">
                <a:solidFill>
                  <a:schemeClr val="bg1"/>
                </a:solidFill>
                <a:latin typeface="Arial" pitchFamily="34" charset="0"/>
                <a:cs typeface="Arial" pitchFamily="34" charset="0"/>
              </a:rPr>
              <a:t>Rail</a:t>
            </a:r>
          </a:p>
        </p:txBody>
      </p:sp>
      <p:sp>
        <p:nvSpPr>
          <p:cNvPr id="245" name="Rectangle 244"/>
          <p:cNvSpPr/>
          <p:nvPr/>
        </p:nvSpPr>
        <p:spPr>
          <a:xfrm>
            <a:off x="4162387" y="4527205"/>
            <a:ext cx="679658" cy="211935"/>
          </a:xfrm>
          <a:prstGeom prst="rect">
            <a:avLst/>
          </a:prstGeom>
          <a:solidFill>
            <a:srgbClr val="79A2B3"/>
          </a:solidFill>
          <a:ln w="9525">
            <a:solidFill>
              <a:srgbClr val="79A2B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r>
              <a:rPr lang="en-US" sz="1200" b="1" dirty="0" smtClean="0">
                <a:solidFill>
                  <a:schemeClr val="bg1"/>
                </a:solidFill>
                <a:latin typeface="Arial" pitchFamily="34" charset="0"/>
                <a:cs typeface="Arial" pitchFamily="34" charset="0"/>
              </a:rPr>
              <a:t>Rail</a:t>
            </a:r>
          </a:p>
        </p:txBody>
      </p:sp>
      <p:sp>
        <p:nvSpPr>
          <p:cNvPr id="246" name="Rectangle 245"/>
          <p:cNvSpPr/>
          <p:nvPr/>
        </p:nvSpPr>
        <p:spPr>
          <a:xfrm>
            <a:off x="7792991" y="4527205"/>
            <a:ext cx="679658" cy="211935"/>
          </a:xfrm>
          <a:prstGeom prst="rect">
            <a:avLst/>
          </a:prstGeom>
          <a:solidFill>
            <a:srgbClr val="79A2B3"/>
          </a:solidFill>
          <a:ln w="9525">
            <a:solidFill>
              <a:srgbClr val="79A2B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r>
              <a:rPr lang="en-US" sz="1200" b="1" dirty="0" smtClean="0">
                <a:solidFill>
                  <a:schemeClr val="bg1"/>
                </a:solidFill>
                <a:latin typeface="Arial" pitchFamily="34" charset="0"/>
                <a:cs typeface="Arial" pitchFamily="34" charset="0"/>
              </a:rPr>
              <a:t>Rail</a:t>
            </a:r>
          </a:p>
        </p:txBody>
      </p:sp>
      <p:sp>
        <p:nvSpPr>
          <p:cNvPr id="76" name="Rectangle 75"/>
          <p:cNvSpPr/>
          <p:nvPr/>
        </p:nvSpPr>
        <p:spPr>
          <a:xfrm>
            <a:off x="7859486" y="6023302"/>
            <a:ext cx="3114009" cy="45687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77" name="Rectangle 76"/>
          <p:cNvSpPr/>
          <p:nvPr/>
        </p:nvSpPr>
        <p:spPr>
          <a:xfrm>
            <a:off x="0" y="6328106"/>
            <a:ext cx="3114009" cy="152069"/>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5"/>
          <p:cNvPicPr>
            <a:picLocks noChangeAspect="1" noChangeArrowheads="1"/>
          </p:cNvPicPr>
          <p:nvPr/>
        </p:nvPicPr>
        <p:blipFill>
          <a:blip r:embed="rId14" cstate="screen"/>
          <a:srcRect/>
          <a:stretch>
            <a:fillRect/>
          </a:stretch>
        </p:blipFill>
        <p:spPr bwMode="auto">
          <a:xfrm>
            <a:off x="1992" y="0"/>
            <a:ext cx="11522075" cy="1314237"/>
          </a:xfrm>
          <a:prstGeom prst="rect">
            <a:avLst/>
          </a:prstGeom>
          <a:noFill/>
          <a:ln w="9525">
            <a:noFill/>
            <a:miter lim="800000"/>
            <a:headEnd/>
            <a:tailEnd/>
          </a:ln>
        </p:spPr>
      </p:pic>
      <p:graphicFrame>
        <p:nvGraphicFramePr>
          <p:cNvPr id="21" name="Object 20" hidden="1"/>
          <p:cNvGraphicFramePr>
            <a:graphicFrameLocks noChangeAspect="1"/>
          </p:cNvGraphicFramePr>
          <p:nvPr/>
        </p:nvGraphicFramePr>
        <p:xfrm>
          <a:off x="1992" y="1509"/>
          <a:ext cx="1904" cy="1500"/>
        </p:xfrm>
        <a:graphic>
          <a:graphicData uri="http://schemas.openxmlformats.org/presentationml/2006/ole">
            <p:oleObj spid="_x0000_s285722" name="think-cell Slide" r:id="rId15" imgW="360" imgH="360" progId="">
              <p:embed/>
            </p:oleObj>
          </a:graphicData>
        </a:graphic>
      </p:graphicFrame>
      <p:sp>
        <p:nvSpPr>
          <p:cNvPr id="12" name="Rectangle 11" hidden="1"/>
          <p:cNvSpPr/>
          <p:nvPr>
            <p:custDataLst>
              <p:tags r:id="rId2"/>
            </p:custDataLst>
          </p:nvPr>
        </p:nvSpPr>
        <p:spPr bwMode="gray">
          <a:xfrm>
            <a:off x="0" y="64"/>
            <a:ext cx="190479" cy="150005"/>
          </a:xfrm>
          <a:prstGeom prst="rect">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1000" dirty="0" smtClean="0">
              <a:solidFill>
                <a:schemeClr val="tx1"/>
              </a:solidFill>
              <a:sym typeface="+mn-lt"/>
            </a:endParaRPr>
          </a:p>
        </p:txBody>
      </p:sp>
      <p:sp>
        <p:nvSpPr>
          <p:cNvPr id="2" name="Title 1"/>
          <p:cNvSpPr>
            <a:spLocks noGrp="1"/>
          </p:cNvSpPr>
          <p:nvPr>
            <p:ph type="title"/>
          </p:nvPr>
        </p:nvSpPr>
        <p:spPr>
          <a:xfrm>
            <a:off x="2144486" y="357215"/>
            <a:ext cx="9133114" cy="785785"/>
          </a:xfrm>
        </p:spPr>
        <p:txBody>
          <a:bodyPr/>
          <a:lstStyle/>
          <a:p>
            <a:pPr algn="r"/>
            <a:r>
              <a:rPr lang="en-US" sz="3600" dirty="0" smtClean="0">
                <a:solidFill>
                  <a:schemeClr val="bg1">
                    <a:lumMod val="95000"/>
                  </a:schemeClr>
                </a:solidFill>
                <a:latin typeface="DS-Digital" pitchFamily="2" charset="0"/>
              </a:rPr>
              <a:t>Improving cyber security capabilities will be a must for all companies in Mobility</a:t>
            </a:r>
            <a:endParaRPr lang="en-US" sz="3600" dirty="0">
              <a:solidFill>
                <a:schemeClr val="bg1">
                  <a:lumMod val="95000"/>
                </a:schemeClr>
              </a:solidFill>
              <a:latin typeface="DS-Digital" pitchFamily="2" charset="0"/>
            </a:endParaRPr>
          </a:p>
        </p:txBody>
      </p:sp>
      <p:sp>
        <p:nvSpPr>
          <p:cNvPr id="7" name="ColumnHeader"/>
          <p:cNvSpPr>
            <a:spLocks noChangeArrowheads="1"/>
          </p:cNvSpPr>
          <p:nvPr/>
        </p:nvSpPr>
        <p:spPr bwMode="gray">
          <a:xfrm>
            <a:off x="548579" y="1329306"/>
            <a:ext cx="4754356" cy="676012"/>
          </a:xfrm>
          <a:prstGeom prst="rect">
            <a:avLst/>
          </a:prstGeom>
          <a:solidFill>
            <a:schemeClr val="bg1"/>
          </a:solidFill>
          <a:ln w="9525">
            <a:noFill/>
            <a:miter lim="800000"/>
            <a:headEnd/>
            <a:tailEnd/>
          </a:ln>
          <a:effectLst>
            <a:outerShdw dist="25400" dir="5400000" sx="99000" sy="99000" algn="ctr" rotWithShape="0">
              <a:schemeClr val="tx2"/>
            </a:outerShdw>
          </a:effectLst>
        </p:spPr>
        <p:txBody>
          <a:bodyPr lIns="90897" tIns="90897" rIns="90897" bIns="90897" anchor="b">
            <a:spAutoFit/>
          </a:bodyPr>
          <a:lstStyle/>
          <a:p>
            <a:pPr algn="ctr"/>
            <a:r>
              <a:rPr lang="en-US" sz="1600" b="1" dirty="0" smtClean="0">
                <a:solidFill>
                  <a:srgbClr val="000000"/>
                </a:solidFill>
                <a:latin typeface="Arial" pitchFamily="34" charset="0"/>
                <a:cs typeface="Arial" pitchFamily="34" charset="0"/>
              </a:rPr>
              <a:t>Cyber Security market continue to grow to deal with increasing threats</a:t>
            </a:r>
            <a:endParaRPr lang="en-US" sz="1600" b="1" dirty="0">
              <a:solidFill>
                <a:srgbClr val="000000"/>
              </a:solidFill>
              <a:latin typeface="Arial" pitchFamily="34" charset="0"/>
              <a:cs typeface="Arial" pitchFamily="34" charset="0"/>
            </a:endParaRPr>
          </a:p>
        </p:txBody>
      </p:sp>
      <p:sp>
        <p:nvSpPr>
          <p:cNvPr id="9" name="ColumnHeader"/>
          <p:cNvSpPr>
            <a:spLocks noChangeArrowheads="1"/>
          </p:cNvSpPr>
          <p:nvPr/>
        </p:nvSpPr>
        <p:spPr bwMode="gray">
          <a:xfrm>
            <a:off x="6219140" y="1499311"/>
            <a:ext cx="4754356" cy="429791"/>
          </a:xfrm>
          <a:prstGeom prst="rect">
            <a:avLst/>
          </a:prstGeom>
          <a:solidFill>
            <a:schemeClr val="bg1"/>
          </a:solidFill>
          <a:ln w="9525">
            <a:noFill/>
            <a:miter lim="800000"/>
            <a:headEnd/>
            <a:tailEnd/>
          </a:ln>
          <a:effectLst>
            <a:outerShdw dist="25400" dir="5400000" sx="99000" sy="99000" algn="ctr" rotWithShape="0">
              <a:schemeClr val="tx2"/>
            </a:outerShdw>
          </a:effectLst>
        </p:spPr>
        <p:txBody>
          <a:bodyPr lIns="90897" tIns="90897" rIns="90897" bIns="90897" anchor="b">
            <a:spAutoFit/>
          </a:bodyPr>
          <a:lstStyle/>
          <a:p>
            <a:pPr algn="ctr"/>
            <a:r>
              <a:rPr lang="en-US" sz="1600" b="1" dirty="0" smtClean="0">
                <a:solidFill>
                  <a:srgbClr val="000000"/>
                </a:solidFill>
                <a:latin typeface="Arial" pitchFamily="34" charset="0"/>
                <a:cs typeface="Arial" pitchFamily="34" charset="0"/>
              </a:rPr>
              <a:t>Biggest data breaches since 2014</a:t>
            </a:r>
            <a:endParaRPr lang="en-US" sz="1600" b="1" dirty="0">
              <a:solidFill>
                <a:srgbClr val="000000"/>
              </a:solidFill>
              <a:latin typeface="Arial" pitchFamily="34" charset="0"/>
              <a:cs typeface="Arial" pitchFamily="34" charset="0"/>
            </a:endParaRPr>
          </a:p>
        </p:txBody>
      </p:sp>
      <p:sp>
        <p:nvSpPr>
          <p:cNvPr id="10" name="TextColumnContent"/>
          <p:cNvSpPr>
            <a:spLocks noChangeArrowheads="1"/>
          </p:cNvSpPr>
          <p:nvPr/>
        </p:nvSpPr>
        <p:spPr bwMode="gray">
          <a:xfrm>
            <a:off x="7348513" y="4320125"/>
            <a:ext cx="3624983" cy="599416"/>
          </a:xfrm>
          <a:prstGeom prst="rect">
            <a:avLst/>
          </a:prstGeom>
          <a:noFill/>
          <a:ln w="9525" algn="ctr">
            <a:noFill/>
            <a:miter lim="800000"/>
            <a:headEnd/>
            <a:tailEnd/>
          </a:ln>
          <a:effectLst/>
        </p:spPr>
        <p:txBody>
          <a:bodyPr lIns="90897" tIns="90897" rIns="90897" bIns="90897"/>
          <a:lstStyle/>
          <a:p>
            <a:pPr>
              <a:buClr>
                <a:schemeClr val="tx2"/>
              </a:buClr>
            </a:pPr>
            <a:r>
              <a:rPr lang="en-US" sz="1200" b="1" dirty="0" smtClean="0">
                <a:solidFill>
                  <a:srgbClr val="000000"/>
                </a:solidFill>
                <a:latin typeface="Arial" pitchFamily="34" charset="0"/>
                <a:cs typeface="Arial" pitchFamily="34" charset="0"/>
              </a:rPr>
              <a:t>Theft of 750K  frequent flyer members' data</a:t>
            </a:r>
            <a:endParaRPr lang="en-US" sz="1200" b="1" dirty="0">
              <a:solidFill>
                <a:srgbClr val="000000"/>
              </a:solidFill>
              <a:latin typeface="Arial" pitchFamily="34" charset="0"/>
              <a:cs typeface="Arial" pitchFamily="34" charset="0"/>
            </a:endParaRPr>
          </a:p>
        </p:txBody>
      </p:sp>
      <p:graphicFrame>
        <p:nvGraphicFramePr>
          <p:cNvPr id="14" name="Object 13"/>
          <p:cNvGraphicFramePr>
            <a:graphicFrameLocks noChangeAspect="1"/>
          </p:cNvGraphicFramePr>
          <p:nvPr/>
        </p:nvGraphicFramePr>
        <p:xfrm>
          <a:off x="594294" y="2153372"/>
          <a:ext cx="4582813" cy="3024082"/>
        </p:xfrm>
        <a:graphic>
          <a:graphicData uri="http://schemas.openxmlformats.org/presentationml/2006/ole">
            <p:oleObj spid="_x0000_s285723" name="Chart" r:id="rId16" imgW="3819432" imgH="3200400" progId="MSGraph.Chart.8">
              <p:embed followColorScheme="full"/>
            </p:oleObj>
          </a:graphicData>
        </a:graphic>
      </p:graphicFrame>
      <p:cxnSp>
        <p:nvCxnSpPr>
          <p:cNvPr id="29" name="Straight Connector 28"/>
          <p:cNvCxnSpPr/>
          <p:nvPr>
            <p:custDataLst>
              <p:tags r:id="rId3"/>
            </p:custDataLst>
          </p:nvPr>
        </p:nvCxnSpPr>
        <p:spPr bwMode="gray">
          <a:xfrm flipV="1">
            <a:off x="1451450" y="2451075"/>
            <a:ext cx="3257191" cy="801022"/>
          </a:xfrm>
          <a:prstGeom prst="line">
            <a:avLst/>
          </a:prstGeom>
          <a:ln w="9525">
            <a:solidFill>
              <a:srgbClr val="808080"/>
            </a:solidFill>
            <a:headEnd type="none"/>
            <a:tailEnd type="stealth" w="lg" len="lg"/>
          </a:ln>
          <a:effectLst/>
        </p:spPr>
        <p:style>
          <a:lnRef idx="1">
            <a:schemeClr val="accent1"/>
          </a:lnRef>
          <a:fillRef idx="0">
            <a:schemeClr val="accent1"/>
          </a:fillRef>
          <a:effectRef idx="0">
            <a:schemeClr val="accent1"/>
          </a:effectRef>
          <a:fontRef idx="minor">
            <a:schemeClr val="tx1"/>
          </a:fontRef>
        </p:style>
      </p:cxnSp>
      <p:sp>
        <p:nvSpPr>
          <p:cNvPr id="26" name="Text Placeholder 13"/>
          <p:cNvSpPr>
            <a:spLocks noGrp="1"/>
          </p:cNvSpPr>
          <p:nvPr>
            <p:custDataLst>
              <p:tags r:id="rId4"/>
            </p:custDataLst>
          </p:nvPr>
        </p:nvSpPr>
        <p:spPr bwMode="gray">
          <a:xfrm>
            <a:off x="3840057" y="5007135"/>
            <a:ext cx="434292" cy="144004"/>
          </a:xfrm>
          <a:prstGeom prst="rect">
            <a:avLst/>
          </a:prstGeom>
          <a:noFill/>
          <a:effectLst/>
        </p:spPr>
        <p:txBody>
          <a:bodyPr vert="horz" wrap="square" lIns="0" tIns="0" rIns="0" bIns="0" numCol="1" spcCol="0" rtlCol="0" anchor="t"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B91C3562-50DD-4F94-B389-01F8A7B9A78C}" type="datetime'''''''''''''20''''''''''''1''''''''9''''''''e'''''''''''">
              <a:rPr lang="en-US" sz="1000" b="0" smtClean="0"/>
              <a:pPr algn="ctr">
                <a:spcBef>
                  <a:spcPct val="0"/>
                </a:spcBef>
                <a:spcAft>
                  <a:spcPct val="0"/>
                </a:spcAft>
              </a:pPr>
              <a:t>2019e</a:t>
            </a:fld>
            <a:endParaRPr lang="en-US" sz="1000" b="0" dirty="0">
              <a:latin typeface="Arial"/>
              <a:sym typeface="Arial"/>
            </a:endParaRPr>
          </a:p>
        </p:txBody>
      </p:sp>
      <p:sp>
        <p:nvSpPr>
          <p:cNvPr id="27" name="Text Placeholder 14"/>
          <p:cNvSpPr>
            <a:spLocks noGrp="1"/>
          </p:cNvSpPr>
          <p:nvPr>
            <p:custDataLst>
              <p:tags r:id="rId5"/>
            </p:custDataLst>
          </p:nvPr>
        </p:nvSpPr>
        <p:spPr bwMode="gray">
          <a:xfrm>
            <a:off x="4491508" y="5007135"/>
            <a:ext cx="434292" cy="144004"/>
          </a:xfrm>
          <a:prstGeom prst="rect">
            <a:avLst/>
          </a:prstGeom>
          <a:noFill/>
          <a:effectLst/>
        </p:spPr>
        <p:txBody>
          <a:bodyPr vert="horz" wrap="square" lIns="0" tIns="0" rIns="0" bIns="0" numCol="1" spcCol="0" rtlCol="0" anchor="t"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C9CF003C-EAB8-4412-9307-20EE3B58F6C1}" type="datetime'''''''''2''''''0''''''''''''''''''''2''0''''e'''''">
              <a:rPr lang="en-US" sz="1000" b="0" smtClean="0"/>
              <a:pPr algn="ctr">
                <a:spcBef>
                  <a:spcPct val="0"/>
                </a:spcBef>
                <a:spcAft>
                  <a:spcPct val="0"/>
                </a:spcAft>
              </a:pPr>
              <a:t>2020e</a:t>
            </a:fld>
            <a:endParaRPr lang="en-US" sz="1000" b="0" dirty="0">
              <a:latin typeface="Arial"/>
              <a:sym typeface="Arial"/>
            </a:endParaRPr>
          </a:p>
        </p:txBody>
      </p:sp>
      <p:sp>
        <p:nvSpPr>
          <p:cNvPr id="28" name="Text Placeholder 15"/>
          <p:cNvSpPr>
            <a:spLocks noGrp="1"/>
          </p:cNvSpPr>
          <p:nvPr>
            <p:custDataLst>
              <p:tags r:id="rId6"/>
            </p:custDataLst>
          </p:nvPr>
        </p:nvSpPr>
        <p:spPr bwMode="gray">
          <a:xfrm>
            <a:off x="2801952" y="2749574"/>
            <a:ext cx="556199" cy="204006"/>
          </a:xfrm>
          <a:prstGeom prst="ellipse">
            <a:avLst/>
          </a:prstGeom>
          <a:solidFill>
            <a:schemeClr val="accent1"/>
          </a:solidFill>
          <a:ln w="9525">
            <a:solidFill>
              <a:srgbClr val="808080"/>
            </a:solidFill>
          </a:ln>
          <a:effectLst/>
        </p:spPr>
        <p:txBody>
          <a:bodyPr vert="horz" wrap="none" lIns="0" tIns="0" rIns="0" bIns="0" numCol="1" spcCol="0" rtlCol="0" anchor="ctr"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EEC00329-10A9-4007-AB17-DF172FEC5F01}" type="datetime'''''''''''''+''''1''''''''''''''''''''0''%'''''''''">
              <a:rPr lang="en-US" sz="1000" b="0" smtClean="0">
                <a:sym typeface="+mn-lt"/>
              </a:rPr>
              <a:pPr algn="ctr">
                <a:spcBef>
                  <a:spcPct val="0"/>
                </a:spcBef>
                <a:spcAft>
                  <a:spcPct val="0"/>
                </a:spcAft>
              </a:pPr>
              <a:t>+10%</a:t>
            </a:fld>
            <a:endParaRPr lang="en-US" sz="1000" b="0" dirty="0">
              <a:sym typeface="+mn-lt"/>
            </a:endParaRPr>
          </a:p>
        </p:txBody>
      </p:sp>
      <p:sp>
        <p:nvSpPr>
          <p:cNvPr id="15" name="Text Placeholder 4"/>
          <p:cNvSpPr>
            <a:spLocks noGrp="1"/>
          </p:cNvSpPr>
          <p:nvPr>
            <p:custDataLst>
              <p:tags r:id="rId7"/>
            </p:custDataLst>
          </p:nvPr>
        </p:nvSpPr>
        <p:spPr bwMode="gray">
          <a:xfrm>
            <a:off x="1276209" y="5007135"/>
            <a:ext cx="350481" cy="144004"/>
          </a:xfrm>
          <a:prstGeom prst="rect">
            <a:avLst/>
          </a:prstGeom>
          <a:noFill/>
          <a:effectLst/>
        </p:spPr>
        <p:txBody>
          <a:bodyPr vert="horz" wrap="square" lIns="0" tIns="0" rIns="0" bIns="0" numCol="1" spcCol="0" rtlCol="0" anchor="t"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D66940AC-4136-4DCC-9DFF-F7ADBD732362}" type="datetime'''20''''''''''''''1''''''''''''''''''''''''''''''''''''''''5'">
              <a:rPr lang="en-US" sz="1000" b="0" smtClean="0"/>
              <a:pPr algn="ctr">
                <a:spcBef>
                  <a:spcPct val="0"/>
                </a:spcBef>
                <a:spcAft>
                  <a:spcPct val="0"/>
                </a:spcAft>
              </a:pPr>
              <a:t>2015</a:t>
            </a:fld>
            <a:endParaRPr lang="en-US" sz="1000" b="0" dirty="0">
              <a:sym typeface="+mn-lt"/>
            </a:endParaRPr>
          </a:p>
        </p:txBody>
      </p:sp>
      <p:sp>
        <p:nvSpPr>
          <p:cNvPr id="13" name="Text Placeholder 3"/>
          <p:cNvSpPr>
            <a:spLocks noGrp="1"/>
          </p:cNvSpPr>
          <p:nvPr>
            <p:custDataLst>
              <p:tags r:id="rId8"/>
            </p:custDataLst>
          </p:nvPr>
        </p:nvSpPr>
        <p:spPr bwMode="gray">
          <a:xfrm>
            <a:off x="758192" y="2026563"/>
            <a:ext cx="1207637" cy="172505"/>
          </a:xfrm>
          <a:prstGeom prst="rect">
            <a:avLst/>
          </a:prstGeom>
          <a:noFill/>
          <a:effectLst/>
        </p:spPr>
        <p:txBody>
          <a:bodyPr vert="horz" wrap="none" lIns="0" tIns="0" rIns="0" bIns="0" numCol="1" spcCol="0" rtlCol="0" anchor="b"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spcAft>
                <a:spcPct val="0"/>
              </a:spcAft>
            </a:pPr>
            <a:r>
              <a:rPr lang="en-US" sz="1200" b="0" dirty="0" smtClean="0">
                <a:sym typeface="+mn-lt"/>
              </a:rPr>
              <a:t>Market size $B</a:t>
            </a:r>
            <a:endParaRPr lang="en-US" sz="1200" b="0" dirty="0">
              <a:sym typeface="+mn-lt"/>
            </a:endParaRPr>
          </a:p>
        </p:txBody>
      </p:sp>
      <p:sp>
        <p:nvSpPr>
          <p:cNvPr id="16" name="Text Placeholder 5"/>
          <p:cNvSpPr>
            <a:spLocks noGrp="1"/>
          </p:cNvSpPr>
          <p:nvPr>
            <p:custDataLst>
              <p:tags r:id="rId9"/>
            </p:custDataLst>
          </p:nvPr>
        </p:nvSpPr>
        <p:spPr bwMode="gray">
          <a:xfrm>
            <a:off x="1885742" y="5007135"/>
            <a:ext cx="434292" cy="144004"/>
          </a:xfrm>
          <a:prstGeom prst="rect">
            <a:avLst/>
          </a:prstGeom>
          <a:noFill/>
          <a:effectLst/>
        </p:spPr>
        <p:txBody>
          <a:bodyPr vert="horz" wrap="square" lIns="0" tIns="0" rIns="0" bIns="0" numCol="1" spcCol="0" rtlCol="0" anchor="t"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5D59C37B-1D13-46FF-B6CA-AECBBEA2EB14}" type="datetime'''''''''''''2''''''''''''0''''1''''''''6''e'">
              <a:rPr lang="en-US" sz="1000" b="0" smtClean="0"/>
              <a:pPr algn="ctr">
                <a:spcBef>
                  <a:spcPct val="0"/>
                </a:spcBef>
                <a:spcAft>
                  <a:spcPct val="0"/>
                </a:spcAft>
              </a:pPr>
              <a:t>2016e</a:t>
            </a:fld>
            <a:endParaRPr lang="en-US" sz="1000" b="0" dirty="0">
              <a:sym typeface="+mn-lt"/>
            </a:endParaRPr>
          </a:p>
        </p:txBody>
      </p:sp>
      <p:sp>
        <p:nvSpPr>
          <p:cNvPr id="17" name="Text Placeholder 6"/>
          <p:cNvSpPr>
            <a:spLocks noGrp="1"/>
          </p:cNvSpPr>
          <p:nvPr>
            <p:custDataLst>
              <p:tags r:id="rId10"/>
            </p:custDataLst>
          </p:nvPr>
        </p:nvSpPr>
        <p:spPr bwMode="gray">
          <a:xfrm>
            <a:off x="2537180" y="5007135"/>
            <a:ext cx="434292" cy="144004"/>
          </a:xfrm>
          <a:prstGeom prst="rect">
            <a:avLst/>
          </a:prstGeom>
          <a:noFill/>
          <a:effectLst/>
        </p:spPr>
        <p:txBody>
          <a:bodyPr vert="horz" wrap="square" lIns="0" tIns="0" rIns="0" bIns="0" numCol="1" spcCol="0" rtlCol="0" anchor="t"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6B13F30A-478E-449E-B1C9-E337CB84FF2D}" type="datetime'''''''''''''''''''''20''17''''''''''''''''''''''''''''e'">
              <a:rPr lang="en-US" sz="1000" b="0" smtClean="0"/>
              <a:pPr algn="ctr">
                <a:spcBef>
                  <a:spcPct val="0"/>
                </a:spcBef>
                <a:spcAft>
                  <a:spcPct val="0"/>
                </a:spcAft>
              </a:pPr>
              <a:t>2017e</a:t>
            </a:fld>
            <a:endParaRPr lang="en-US" sz="1000" b="0" dirty="0">
              <a:sym typeface="+mn-lt"/>
            </a:endParaRPr>
          </a:p>
        </p:txBody>
      </p:sp>
      <p:sp>
        <p:nvSpPr>
          <p:cNvPr id="25" name="Text Placeholder 12"/>
          <p:cNvSpPr>
            <a:spLocks noGrp="1"/>
          </p:cNvSpPr>
          <p:nvPr>
            <p:custDataLst>
              <p:tags r:id="rId11"/>
            </p:custDataLst>
          </p:nvPr>
        </p:nvSpPr>
        <p:spPr bwMode="gray">
          <a:xfrm>
            <a:off x="3188618" y="5007135"/>
            <a:ext cx="434292" cy="144004"/>
          </a:xfrm>
          <a:prstGeom prst="rect">
            <a:avLst/>
          </a:prstGeom>
          <a:noFill/>
          <a:effectLst/>
        </p:spPr>
        <p:txBody>
          <a:bodyPr vert="horz" wrap="square" lIns="0" tIns="0" rIns="0" bIns="0" numCol="1" spcCol="0" rtlCol="0" anchor="t"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fld id="{6F04AF78-191A-4E3E-B537-823F64E51960}" type="datetime'''2''''''''01''''''''''''''''''''''''''''''''8''''''''e'">
              <a:rPr lang="en-US" sz="1000" b="0" smtClean="0"/>
              <a:pPr algn="ctr">
                <a:spcBef>
                  <a:spcPct val="0"/>
                </a:spcBef>
                <a:spcAft>
                  <a:spcPct val="0"/>
                </a:spcAft>
              </a:pPr>
              <a:t>2018e</a:t>
            </a:fld>
            <a:endParaRPr lang="en-US" sz="1000" b="0" dirty="0">
              <a:latin typeface="Arial"/>
              <a:sym typeface="Arial"/>
            </a:endParaRPr>
          </a:p>
        </p:txBody>
      </p:sp>
      <p:sp>
        <p:nvSpPr>
          <p:cNvPr id="31" name="BCG_FootNote_Box"/>
          <p:cNvSpPr txBox="1">
            <a:spLocks noChangeArrowheads="1"/>
          </p:cNvSpPr>
          <p:nvPr/>
        </p:nvSpPr>
        <p:spPr bwMode="auto">
          <a:xfrm>
            <a:off x="554029" y="5984473"/>
            <a:ext cx="10420924" cy="310509"/>
          </a:xfrm>
          <a:prstGeom prst="rect">
            <a:avLst/>
          </a:prstGeom>
          <a:noFill/>
          <a:ln w="12700">
            <a:noFill/>
            <a:miter lim="800000"/>
            <a:headEnd/>
            <a:tailEnd/>
          </a:ln>
        </p:spPr>
        <p:txBody>
          <a:bodyPr lIns="0" tIns="0" rIns="0" bIns="0" anchor="b"/>
          <a:lstStyle/>
          <a:p>
            <a:pPr eaLnBrk="0" fontAlgn="base" hangingPunct="0">
              <a:lnSpc>
                <a:spcPct val="90000"/>
              </a:lnSpc>
              <a:spcBef>
                <a:spcPct val="0"/>
              </a:spcBef>
              <a:spcAft>
                <a:spcPct val="0"/>
              </a:spcAft>
            </a:pPr>
            <a:r>
              <a:rPr lang="en-US" sz="800" dirty="0" smtClean="0">
                <a:solidFill>
                  <a:srgbClr val="000000"/>
                </a:solidFill>
                <a:latin typeface="Arial" pitchFamily="34" charset="0"/>
                <a:cs typeface="Arial" pitchFamily="34" charset="0"/>
              </a:rPr>
              <a:t>1. Bubble size represents # of records reported stolen in publicly acknowledged breaches</a:t>
            </a:r>
            <a:endParaRPr lang="en-US" sz="800" dirty="0">
              <a:solidFill>
                <a:srgbClr val="000000"/>
              </a:solidFill>
              <a:latin typeface="Arial" pitchFamily="34" charset="0"/>
              <a:cs typeface="Arial" pitchFamily="34" charset="0"/>
            </a:endParaRPr>
          </a:p>
          <a:p>
            <a:pPr eaLnBrk="0" fontAlgn="base" hangingPunct="0">
              <a:lnSpc>
                <a:spcPct val="90000"/>
              </a:lnSpc>
              <a:spcBef>
                <a:spcPct val="0"/>
              </a:spcBef>
              <a:spcAft>
                <a:spcPct val="0"/>
              </a:spcAft>
            </a:pPr>
            <a:r>
              <a:rPr lang="en-US" sz="800" dirty="0">
                <a:solidFill>
                  <a:srgbClr val="000000"/>
                </a:solidFill>
                <a:latin typeface="Arial" pitchFamily="34" charset="0"/>
                <a:cs typeface="Arial" pitchFamily="34" charset="0"/>
              </a:rPr>
              <a:t>Source: </a:t>
            </a:r>
            <a:r>
              <a:rPr lang="en-US" sz="800" dirty="0" smtClean="0">
                <a:solidFill>
                  <a:srgbClr val="000000"/>
                </a:solidFill>
                <a:latin typeface="Arial" pitchFamily="34" charset="0"/>
                <a:cs typeface="Arial" pitchFamily="34" charset="0"/>
              </a:rPr>
              <a:t>Markets and Markets;  www.informationisbeautiful.net</a:t>
            </a:r>
            <a:endParaRPr lang="en-US" sz="800" dirty="0">
              <a:solidFill>
                <a:srgbClr val="000000"/>
              </a:solidFill>
              <a:latin typeface="Arial" pitchFamily="34" charset="0"/>
              <a:cs typeface="Arial" pitchFamily="34" charset="0"/>
            </a:endParaRPr>
          </a:p>
        </p:txBody>
      </p:sp>
      <p:pic>
        <p:nvPicPr>
          <p:cNvPr id="52" name="Picture 4"/>
          <p:cNvPicPr>
            <a:picLocks noChangeArrowheads="1"/>
          </p:cNvPicPr>
          <p:nvPr/>
        </p:nvPicPr>
        <p:blipFill>
          <a:blip r:embed="rId17" cstate="screen"/>
          <a:srcRect/>
          <a:stretch>
            <a:fillRect/>
          </a:stretch>
        </p:blipFill>
        <p:spPr bwMode="auto">
          <a:xfrm>
            <a:off x="6809624" y="2088066"/>
            <a:ext cx="3995487" cy="2019655"/>
          </a:xfrm>
          <a:prstGeom prst="rect">
            <a:avLst/>
          </a:prstGeom>
          <a:noFill/>
          <a:ln w="9525">
            <a:noFill/>
            <a:miter lim="800000"/>
            <a:headEnd/>
            <a:tailEnd/>
          </a:ln>
        </p:spPr>
      </p:pic>
      <p:sp>
        <p:nvSpPr>
          <p:cNvPr id="53" name="Rectangle 52"/>
          <p:cNvSpPr/>
          <p:nvPr/>
        </p:nvSpPr>
        <p:spPr>
          <a:xfrm rot="16200000">
            <a:off x="5362348" y="2899932"/>
            <a:ext cx="2117587" cy="298147"/>
          </a:xfrm>
          <a:prstGeom prst="rect">
            <a:avLst/>
          </a:prstGeom>
          <a:solidFill>
            <a:srgbClr val="D2E0E6"/>
          </a:solidFill>
          <a:ln w="9525">
            <a:solidFill>
              <a:srgbClr val="D2E0E6"/>
            </a:solidFill>
          </a:ln>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r>
              <a:rPr lang="en-US" sz="1400" b="1" dirty="0" smtClean="0">
                <a:solidFill>
                  <a:schemeClr val="tx1"/>
                </a:solidFill>
                <a:latin typeface="Arial" pitchFamily="34" charset="0"/>
                <a:cs typeface="Arial" pitchFamily="34" charset="0"/>
              </a:rPr>
              <a:t>Across industries</a:t>
            </a:r>
            <a:r>
              <a:rPr lang="en-US" sz="1400" b="1" baseline="30000" dirty="0" smtClean="0">
                <a:solidFill>
                  <a:schemeClr val="tx1"/>
                </a:solidFill>
                <a:latin typeface="Arial" pitchFamily="34" charset="0"/>
                <a:cs typeface="Arial" pitchFamily="34" charset="0"/>
              </a:rPr>
              <a:t>1</a:t>
            </a:r>
            <a:r>
              <a:rPr lang="en-US" sz="1400" b="1" dirty="0" smtClean="0">
                <a:solidFill>
                  <a:schemeClr val="tx1"/>
                </a:solidFill>
                <a:latin typeface="Arial" pitchFamily="34" charset="0"/>
                <a:cs typeface="Arial" pitchFamily="34" charset="0"/>
              </a:rPr>
              <a:t> </a:t>
            </a:r>
          </a:p>
        </p:txBody>
      </p:sp>
      <p:sp>
        <p:nvSpPr>
          <p:cNvPr id="54" name="Rectangle 53"/>
          <p:cNvSpPr/>
          <p:nvPr/>
        </p:nvSpPr>
        <p:spPr>
          <a:xfrm rot="16200000">
            <a:off x="5495819" y="5096539"/>
            <a:ext cx="1850816" cy="298147"/>
          </a:xfrm>
          <a:prstGeom prst="rect">
            <a:avLst/>
          </a:prstGeom>
          <a:solidFill>
            <a:srgbClr val="D2E0E6"/>
          </a:solidFill>
          <a:ln w="9525">
            <a:solidFill>
              <a:srgbClr val="D2E0E6"/>
            </a:solidFill>
          </a:ln>
          <a:effectLst/>
        </p:spPr>
        <p:style>
          <a:lnRef idx="2">
            <a:schemeClr val="accent1">
              <a:shade val="50000"/>
            </a:schemeClr>
          </a:lnRef>
          <a:fillRef idx="1">
            <a:schemeClr val="accent1"/>
          </a:fillRef>
          <a:effectRef idx="0">
            <a:schemeClr val="accent1"/>
          </a:effectRef>
          <a:fontRef idx="minor">
            <a:schemeClr val="lt1"/>
          </a:fontRef>
        </p:style>
        <p:txBody>
          <a:bodyPr lIns="90897" tIns="89462" rIns="90897" bIns="89462" rtlCol="0" anchor="ctr" anchorCtr="0"/>
          <a:lstStyle/>
          <a:p>
            <a:pPr algn="ctr"/>
            <a:r>
              <a:rPr lang="en-US" sz="1400" b="1" dirty="0" smtClean="0">
                <a:solidFill>
                  <a:schemeClr val="tx1"/>
                </a:solidFill>
                <a:latin typeface="Arial" pitchFamily="34" charset="0"/>
                <a:cs typeface="Arial" pitchFamily="34" charset="0"/>
              </a:rPr>
              <a:t>Mobility </a:t>
            </a:r>
          </a:p>
        </p:txBody>
      </p:sp>
      <p:pic>
        <p:nvPicPr>
          <p:cNvPr id="59" name="Picture 58" descr="download.jpg"/>
          <p:cNvPicPr>
            <a:picLocks/>
          </p:cNvPicPr>
          <p:nvPr/>
        </p:nvPicPr>
        <p:blipFill>
          <a:blip r:embed="rId18" cstate="screen"/>
          <a:stretch>
            <a:fillRect/>
          </a:stretch>
        </p:blipFill>
        <p:spPr>
          <a:xfrm>
            <a:off x="6570302" y="4320125"/>
            <a:ext cx="778298" cy="599416"/>
          </a:xfrm>
          <a:prstGeom prst="rect">
            <a:avLst/>
          </a:prstGeom>
        </p:spPr>
      </p:pic>
      <p:pic>
        <p:nvPicPr>
          <p:cNvPr id="68" name="Picture 67" descr="download (1).jpg"/>
          <p:cNvPicPr>
            <a:picLocks/>
          </p:cNvPicPr>
          <p:nvPr/>
        </p:nvPicPr>
        <p:blipFill>
          <a:blip r:embed="rId19" cstate="screen"/>
          <a:stretch>
            <a:fillRect/>
          </a:stretch>
        </p:blipFill>
        <p:spPr>
          <a:xfrm>
            <a:off x="6662789" y="5112138"/>
            <a:ext cx="685724" cy="302408"/>
          </a:xfrm>
          <a:prstGeom prst="rect">
            <a:avLst/>
          </a:prstGeom>
        </p:spPr>
      </p:pic>
      <p:sp>
        <p:nvSpPr>
          <p:cNvPr id="69" name="TextColumnContent"/>
          <p:cNvSpPr>
            <a:spLocks noChangeArrowheads="1"/>
          </p:cNvSpPr>
          <p:nvPr/>
        </p:nvSpPr>
        <p:spPr bwMode="gray">
          <a:xfrm>
            <a:off x="7348513" y="4919540"/>
            <a:ext cx="3624983" cy="599416"/>
          </a:xfrm>
          <a:prstGeom prst="rect">
            <a:avLst/>
          </a:prstGeom>
          <a:noFill/>
          <a:ln w="9525" algn="ctr">
            <a:noFill/>
            <a:miter lim="800000"/>
            <a:headEnd/>
            <a:tailEnd/>
          </a:ln>
          <a:effectLst/>
        </p:spPr>
        <p:txBody>
          <a:bodyPr lIns="90897" tIns="90897" rIns="90897" bIns="90897"/>
          <a:lstStyle/>
          <a:p>
            <a:pPr>
              <a:buClr>
                <a:schemeClr val="tx2"/>
              </a:buClr>
            </a:pPr>
            <a:r>
              <a:rPr lang="en-US" sz="1200" b="1" dirty="0" smtClean="0">
                <a:solidFill>
                  <a:srgbClr val="000000"/>
                </a:solidFill>
                <a:latin typeface="Arial" pitchFamily="34" charset="0"/>
                <a:cs typeface="Arial" pitchFamily="34" charset="0"/>
              </a:rPr>
              <a:t>173M taxi journeys' data released (</a:t>
            </a:r>
            <a:r>
              <a:rPr lang="en-US" sz="1200" dirty="0" smtClean="0">
                <a:solidFill>
                  <a:srgbClr val="000000"/>
                </a:solidFill>
                <a:latin typeface="Arial" pitchFamily="34" charset="0"/>
                <a:cs typeface="Arial" pitchFamily="34" charset="0"/>
              </a:rPr>
              <a:t>Incl. driver ID, route &amp; time)</a:t>
            </a:r>
            <a:r>
              <a:rPr lang="en-US" sz="1200" b="1" dirty="0" smtClean="0">
                <a:solidFill>
                  <a:srgbClr val="000000"/>
                </a:solidFill>
                <a:latin typeface="Arial" pitchFamily="34" charset="0"/>
                <a:cs typeface="Arial" pitchFamily="34" charset="0"/>
              </a:rPr>
              <a:t> </a:t>
            </a:r>
          </a:p>
        </p:txBody>
      </p:sp>
      <p:pic>
        <p:nvPicPr>
          <p:cNvPr id="82" name="Picture 81" descr="download (2).jpg"/>
          <p:cNvPicPr>
            <a:picLocks/>
          </p:cNvPicPr>
          <p:nvPr/>
        </p:nvPicPr>
        <p:blipFill>
          <a:blip r:embed="rId20" cstate="screen"/>
          <a:stretch>
            <a:fillRect/>
          </a:stretch>
        </p:blipFill>
        <p:spPr>
          <a:xfrm>
            <a:off x="6605645" y="5629128"/>
            <a:ext cx="855784" cy="366130"/>
          </a:xfrm>
          <a:prstGeom prst="rect">
            <a:avLst/>
          </a:prstGeom>
        </p:spPr>
      </p:pic>
      <p:sp>
        <p:nvSpPr>
          <p:cNvPr id="83" name="TextColumnContent"/>
          <p:cNvSpPr>
            <a:spLocks noChangeArrowheads="1"/>
          </p:cNvSpPr>
          <p:nvPr/>
        </p:nvSpPr>
        <p:spPr bwMode="gray">
          <a:xfrm>
            <a:off x="7348513" y="5503122"/>
            <a:ext cx="3624983" cy="599416"/>
          </a:xfrm>
          <a:prstGeom prst="rect">
            <a:avLst/>
          </a:prstGeom>
          <a:noFill/>
          <a:ln w="9525" algn="ctr">
            <a:noFill/>
            <a:miter lim="800000"/>
            <a:headEnd/>
            <a:tailEnd/>
          </a:ln>
          <a:effectLst/>
        </p:spPr>
        <p:txBody>
          <a:bodyPr lIns="90897" tIns="90897" rIns="90897" bIns="90897"/>
          <a:lstStyle/>
          <a:p>
            <a:pPr>
              <a:buClr>
                <a:schemeClr val="tx2"/>
              </a:buClr>
            </a:pPr>
            <a:r>
              <a:rPr lang="en-US" sz="1200" b="1" dirty="0" smtClean="0">
                <a:solidFill>
                  <a:srgbClr val="000000"/>
                </a:solidFill>
                <a:latin typeface="Arial" pitchFamily="34" charset="0"/>
                <a:cs typeface="Arial" pitchFamily="34" charset="0"/>
              </a:rPr>
              <a:t>Customers' data from Belgium, France and UK was breached </a:t>
            </a:r>
            <a:r>
              <a:rPr lang="en-US" sz="1200" dirty="0" smtClean="0">
                <a:solidFill>
                  <a:srgbClr val="000000"/>
                </a:solidFill>
                <a:latin typeface="Arial" pitchFamily="34" charset="0"/>
                <a:cs typeface="Arial" pitchFamily="34" charset="0"/>
              </a:rPr>
              <a:t>(1.4M records Incl. name, gender, DOB, email and postal address)</a:t>
            </a:r>
            <a:endParaRPr lang="en-US" sz="1200" b="1" dirty="0" smtClean="0">
              <a:solidFill>
                <a:srgbClr val="000000"/>
              </a:solidFill>
              <a:latin typeface="Arial" pitchFamily="34" charset="0"/>
              <a:cs typeface="Arial" pitchFamily="34" charset="0"/>
            </a:endParaRPr>
          </a:p>
        </p:txBody>
      </p:sp>
      <p:grpSp>
        <p:nvGrpSpPr>
          <p:cNvPr id="3" name="Group 29"/>
          <p:cNvGrpSpPr/>
          <p:nvPr/>
        </p:nvGrpSpPr>
        <p:grpSpPr>
          <a:xfrm>
            <a:off x="118111" y="34590"/>
            <a:ext cx="1837179" cy="181504"/>
            <a:chOff x="98426" y="36515"/>
            <a:chExt cx="1531151" cy="192086"/>
          </a:xfrm>
        </p:grpSpPr>
        <p:sp>
          <p:nvSpPr>
            <p:cNvPr id="32" name="Rounded Rectangle 31"/>
            <p:cNvSpPr/>
            <p:nvPr/>
          </p:nvSpPr>
          <p:spPr>
            <a:xfrm>
              <a:off x="219877" y="36515"/>
              <a:ext cx="1409700" cy="192086"/>
            </a:xfrm>
            <a:prstGeom prst="roundRect">
              <a:avLst/>
            </a:prstGeom>
            <a:solidFill>
              <a:schemeClr val="accent1"/>
            </a:solidFill>
            <a:ln w="952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r>
                <a:rPr lang="en-US" sz="1000" b="1" dirty="0" smtClean="0">
                  <a:solidFill>
                    <a:schemeClr val="tx1"/>
                  </a:solidFill>
                  <a:latin typeface="Arial" pitchFamily="34" charset="0"/>
                  <a:cs typeface="Arial" pitchFamily="34" charset="0"/>
                </a:rPr>
                <a:t>Cyber security</a:t>
              </a:r>
            </a:p>
          </p:txBody>
        </p:sp>
        <p:sp>
          <p:nvSpPr>
            <p:cNvPr id="33" name="NumberBall"/>
            <p:cNvSpPr>
              <a:spLocks noChangeArrowheads="1"/>
            </p:cNvSpPr>
            <p:nvPr/>
          </p:nvSpPr>
          <p:spPr bwMode="gray">
            <a:xfrm>
              <a:off x="98426" y="52103"/>
              <a:ext cx="148843" cy="148818"/>
            </a:xfrm>
            <a:prstGeom prst="ellipse">
              <a:avLst/>
            </a:prstGeom>
            <a:solidFill>
              <a:srgbClr val="B2B2B2"/>
            </a:solidFill>
            <a:ln w="9525" algn="ctr">
              <a:solidFill>
                <a:schemeClr val="bg1"/>
              </a:solidFill>
              <a:round/>
              <a:headEnd/>
              <a:tailEnd/>
            </a:ln>
          </p:spPr>
          <p:txBody>
            <a:bodyPr wrap="none" lIns="0" tIns="0" rIns="0" bIns="0" anchor="ctr"/>
            <a:lstStyle/>
            <a:p>
              <a:pPr algn="ctr" fontAlgn="base">
                <a:spcBef>
                  <a:spcPct val="0"/>
                </a:spcBef>
                <a:spcAft>
                  <a:spcPct val="0"/>
                </a:spcAft>
              </a:pPr>
              <a:r>
                <a:rPr lang="en-US" sz="800" b="1" dirty="0" smtClean="0">
                  <a:solidFill>
                    <a:srgbClr val="FFFFFF"/>
                  </a:solidFill>
                  <a:latin typeface="Arial" pitchFamily="34" charset="0"/>
                  <a:cs typeface="Arial" pitchFamily="34" charset="0"/>
                </a:rPr>
                <a:t>7</a:t>
              </a:r>
              <a:endParaRPr lang="en-US" sz="800" b="1" dirty="0">
                <a:solidFill>
                  <a:srgbClr val="FFFFFF"/>
                </a:solidFill>
                <a:latin typeface="Arial" pitchFamily="34" charset="0"/>
                <a:cs typeface="Arial" pitchFamily="34" charset="0"/>
              </a:endParaRPr>
            </a:p>
          </p:txBody>
        </p:sp>
      </p:grpSp>
      <p:sp>
        <p:nvSpPr>
          <p:cNvPr id="34" name="Rectangle 33"/>
          <p:cNvSpPr/>
          <p:nvPr/>
        </p:nvSpPr>
        <p:spPr>
          <a:xfrm>
            <a:off x="7674429" y="6171022"/>
            <a:ext cx="3300524" cy="309154"/>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35" name="Rectangle 34"/>
          <p:cNvSpPr/>
          <p:nvPr/>
        </p:nvSpPr>
        <p:spPr>
          <a:xfrm>
            <a:off x="3896" y="6294982"/>
            <a:ext cx="3300524" cy="18519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http://i.i.cbsi.com/cnwk.1d/i/tim2/2013/07/11/Uber-logo.png"/>
          <p:cNvPicPr>
            <a:picLocks noChangeArrowheads="1"/>
          </p:cNvPicPr>
          <p:nvPr/>
        </p:nvPicPr>
        <p:blipFill>
          <a:blip r:embed="rId7" cstate="screen"/>
          <a:srcRect/>
          <a:stretch>
            <a:fillRect/>
          </a:stretch>
        </p:blipFill>
        <p:spPr bwMode="auto">
          <a:xfrm>
            <a:off x="7367414" y="1350703"/>
            <a:ext cx="2226113" cy="696173"/>
          </a:xfrm>
          <a:prstGeom prst="rect">
            <a:avLst/>
          </a:prstGeom>
          <a:noFill/>
        </p:spPr>
      </p:pic>
      <p:pic>
        <p:nvPicPr>
          <p:cNvPr id="26" name="Picture 5"/>
          <p:cNvPicPr>
            <a:picLocks noChangeAspect="1" noChangeArrowheads="1"/>
          </p:cNvPicPr>
          <p:nvPr/>
        </p:nvPicPr>
        <p:blipFill>
          <a:blip r:embed="rId8" cstate="screen"/>
          <a:srcRect/>
          <a:stretch>
            <a:fillRect/>
          </a:stretch>
        </p:blipFill>
        <p:spPr bwMode="auto">
          <a:xfrm>
            <a:off x="1992" y="0"/>
            <a:ext cx="11522075" cy="1314237"/>
          </a:xfrm>
          <a:prstGeom prst="rect">
            <a:avLst/>
          </a:prstGeom>
          <a:noFill/>
          <a:ln w="9525">
            <a:noFill/>
            <a:miter lim="800000"/>
            <a:headEnd/>
            <a:tailEnd/>
          </a:ln>
        </p:spPr>
      </p:pic>
      <p:graphicFrame>
        <p:nvGraphicFramePr>
          <p:cNvPr id="17" name="Object 16" hidden="1"/>
          <p:cNvGraphicFramePr>
            <a:graphicFrameLocks noChangeAspect="1"/>
          </p:cNvGraphicFramePr>
          <p:nvPr/>
        </p:nvGraphicFramePr>
        <p:xfrm>
          <a:off x="1934" y="1509"/>
          <a:ext cx="1904" cy="1500"/>
        </p:xfrm>
        <a:graphic>
          <a:graphicData uri="http://schemas.openxmlformats.org/presentationml/2006/ole">
            <p:oleObj spid="_x0000_s919566" name="think-cell Slide" r:id="rId9" imgW="360" imgH="360" progId="">
              <p:embed/>
            </p:oleObj>
          </a:graphicData>
        </a:graphic>
      </p:graphicFrame>
      <p:sp>
        <p:nvSpPr>
          <p:cNvPr id="44" name="Rounded Rectangle 43"/>
          <p:cNvSpPr/>
          <p:nvPr/>
        </p:nvSpPr>
        <p:spPr>
          <a:xfrm>
            <a:off x="5963745" y="1436914"/>
            <a:ext cx="5012165" cy="3955951"/>
          </a:xfrm>
          <a:prstGeom prst="roundRect">
            <a:avLst/>
          </a:prstGeom>
          <a:no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43" name="Rounded Rectangle 42"/>
          <p:cNvSpPr/>
          <p:nvPr/>
        </p:nvSpPr>
        <p:spPr>
          <a:xfrm>
            <a:off x="548580" y="1458686"/>
            <a:ext cx="5012165" cy="3928267"/>
          </a:xfrm>
          <a:prstGeom prst="roundRect">
            <a:avLst/>
          </a:prstGeom>
          <a:no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2" name="Title 1"/>
          <p:cNvSpPr>
            <a:spLocks noGrp="1"/>
          </p:cNvSpPr>
          <p:nvPr>
            <p:ph type="title"/>
          </p:nvPr>
        </p:nvSpPr>
        <p:spPr>
          <a:xfrm>
            <a:off x="-1" y="65317"/>
            <a:ext cx="11277601" cy="1121228"/>
          </a:xfrm>
        </p:spPr>
        <p:txBody>
          <a:bodyPr/>
          <a:lstStyle/>
          <a:p>
            <a:pPr algn="r"/>
            <a:r>
              <a:rPr lang="en-US" sz="3600" dirty="0" smtClean="0">
                <a:solidFill>
                  <a:schemeClr val="bg1">
                    <a:lumMod val="95000"/>
                  </a:schemeClr>
                </a:solidFill>
                <a:latin typeface="DS-Digital" pitchFamily="2" charset="0"/>
              </a:rPr>
              <a:t>New business models appearing in many industries thanks to digital</a:t>
            </a:r>
            <a:endParaRPr lang="en-US" dirty="0"/>
          </a:p>
        </p:txBody>
      </p:sp>
      <p:sp>
        <p:nvSpPr>
          <p:cNvPr id="12" name="Text Placeholder 2"/>
          <p:cNvSpPr txBox="1">
            <a:spLocks/>
          </p:cNvSpPr>
          <p:nvPr/>
        </p:nvSpPr>
        <p:spPr>
          <a:xfrm>
            <a:off x="6144970" y="2494674"/>
            <a:ext cx="4649713" cy="3096382"/>
          </a:xfrm>
          <a:prstGeom prst="rect">
            <a:avLst/>
          </a:prstGeom>
        </p:spPr>
        <p:txBody>
          <a:bodyPr lIns="91258" tIns="45627" rIns="91258" bIns="45627" anchor="t"/>
          <a:lstStyle/>
          <a:p>
            <a:pPr algn="ctr">
              <a:buClr>
                <a:srgbClr val="000000"/>
              </a:buClr>
              <a:buSzPct val="100000"/>
              <a:buFont typeface=""/>
            </a:pPr>
            <a:endParaRPr lang="en-US" sz="1600" b="1" i="1" dirty="0" smtClean="0">
              <a:solidFill>
                <a:srgbClr val="000000"/>
              </a:solidFill>
              <a:latin typeface="Arial"/>
            </a:endParaRPr>
          </a:p>
          <a:p>
            <a:pPr algn="ctr">
              <a:buClr>
                <a:srgbClr val="000000"/>
              </a:buClr>
              <a:buSzPct val="100000"/>
              <a:buFont typeface=""/>
            </a:pPr>
            <a:r>
              <a:rPr lang="en-US" sz="1600" b="1" i="1" dirty="0" smtClean="0">
                <a:solidFill>
                  <a:srgbClr val="000000"/>
                </a:solidFill>
                <a:latin typeface="Arial"/>
              </a:rPr>
              <a:t>New mobility business model  </a:t>
            </a:r>
          </a:p>
          <a:p>
            <a:pPr indent="342206">
              <a:buClr>
                <a:srgbClr val="000000"/>
              </a:buClr>
              <a:buSzPct val="100000"/>
              <a:buFont typeface=""/>
            </a:pPr>
            <a:r>
              <a:rPr lang="en-US" sz="1600" b="1" dirty="0" smtClean="0">
                <a:solidFill>
                  <a:srgbClr val="000000"/>
                </a:solidFill>
                <a:latin typeface="Arial"/>
              </a:rPr>
              <a:t>No assets</a:t>
            </a:r>
          </a:p>
          <a:p>
            <a:pPr marL="628961" lvl="3" indent="-174270">
              <a:buClr>
                <a:srgbClr val="177B57"/>
              </a:buClr>
              <a:buSzPct val="100000"/>
              <a:buFont typeface="Arial"/>
              <a:buChar char="•"/>
            </a:pPr>
            <a:r>
              <a:rPr lang="en-US" sz="1600" dirty="0" smtClean="0">
                <a:solidFill>
                  <a:srgbClr val="000000"/>
                </a:solidFill>
                <a:latin typeface="Arial"/>
              </a:rPr>
              <a:t>Drivers use own car</a:t>
            </a:r>
          </a:p>
          <a:p>
            <a:pPr indent="342206">
              <a:buClr>
                <a:srgbClr val="000000"/>
              </a:buClr>
              <a:buSzPct val="100000"/>
              <a:buFont typeface=""/>
            </a:pPr>
            <a:r>
              <a:rPr lang="en-US" sz="1600" b="1" dirty="0" smtClean="0">
                <a:solidFill>
                  <a:srgbClr val="000000"/>
                </a:solidFill>
                <a:latin typeface="Arial"/>
              </a:rPr>
              <a:t>No need for Call Center</a:t>
            </a:r>
          </a:p>
          <a:p>
            <a:pPr marL="628961" lvl="3" indent="-174270">
              <a:buClr>
                <a:srgbClr val="177B57"/>
              </a:buClr>
              <a:buSzPct val="100000"/>
              <a:buFont typeface="Arial"/>
              <a:buChar char="•"/>
            </a:pPr>
            <a:r>
              <a:rPr lang="en-US" sz="1600" dirty="0" smtClean="0">
                <a:solidFill>
                  <a:srgbClr val="000000"/>
                </a:solidFill>
                <a:latin typeface="Arial"/>
              </a:rPr>
              <a:t>Mobile phone used for booking and communications</a:t>
            </a:r>
          </a:p>
          <a:p>
            <a:pPr indent="342206">
              <a:buClr>
                <a:srgbClr val="000000"/>
              </a:buClr>
              <a:buSzPct val="100000"/>
              <a:buFont typeface=""/>
            </a:pPr>
            <a:r>
              <a:rPr lang="en-US" sz="1600" b="1" dirty="0" smtClean="0">
                <a:solidFill>
                  <a:srgbClr val="000000"/>
                </a:solidFill>
              </a:rPr>
              <a:t>No driver maps training required</a:t>
            </a:r>
          </a:p>
          <a:p>
            <a:pPr marL="628961" lvl="3" indent="-174270">
              <a:buClr>
                <a:srgbClr val="177B57"/>
              </a:buClr>
              <a:buSzPct val="100000"/>
              <a:buFont typeface="Arial"/>
              <a:buChar char="•"/>
            </a:pPr>
            <a:r>
              <a:rPr lang="en-US" sz="1600" dirty="0" smtClean="0">
                <a:solidFill>
                  <a:srgbClr val="000000"/>
                </a:solidFill>
              </a:rPr>
              <a:t>Drivers mandatory use of GPS</a:t>
            </a:r>
            <a:endParaRPr lang="en-US" sz="1600" dirty="0" smtClean="0">
              <a:solidFill>
                <a:srgbClr val="000000"/>
              </a:solidFill>
              <a:latin typeface="Arial"/>
            </a:endParaRPr>
          </a:p>
          <a:p>
            <a:pPr>
              <a:buClr>
                <a:srgbClr val="000000"/>
              </a:buClr>
              <a:buSzPct val="100000"/>
              <a:buFont typeface=""/>
            </a:pPr>
            <a:endParaRPr lang="en-US" sz="1600" dirty="0" smtClean="0">
              <a:solidFill>
                <a:srgbClr val="000000"/>
              </a:solidFill>
              <a:latin typeface="Arial"/>
            </a:endParaRPr>
          </a:p>
          <a:p>
            <a:pPr algn="r" defTabSz="912462">
              <a:spcBef>
                <a:spcPts val="384"/>
              </a:spcBef>
              <a:defRPr/>
            </a:pPr>
            <a:r>
              <a:rPr lang="en-US" sz="1600" b="1" dirty="0" smtClean="0">
                <a:solidFill>
                  <a:srgbClr val="DC6E00"/>
                </a:solidFill>
              </a:rPr>
              <a:t>        </a:t>
            </a:r>
            <a:endParaRPr lang="en-US" sz="1600" b="1" dirty="0">
              <a:solidFill>
                <a:srgbClr val="DC6E00"/>
              </a:solidFill>
            </a:endParaRPr>
          </a:p>
        </p:txBody>
      </p:sp>
      <p:sp>
        <p:nvSpPr>
          <p:cNvPr id="13" name="Rectangle 3"/>
          <p:cNvSpPr>
            <a:spLocks noChangeArrowheads="1"/>
          </p:cNvSpPr>
          <p:nvPr/>
        </p:nvSpPr>
        <p:spPr bwMode="gray">
          <a:xfrm>
            <a:off x="529955" y="5976169"/>
            <a:ext cx="10462192" cy="310509"/>
          </a:xfrm>
          <a:prstGeom prst="rect">
            <a:avLst/>
          </a:prstGeom>
          <a:noFill/>
          <a:ln w="9525" algn="ctr">
            <a:noFill/>
            <a:miter lim="800000"/>
            <a:headEnd type="none" w="lg" len="lg"/>
            <a:tailEnd type="none" w="lg" len="lg"/>
          </a:ln>
        </p:spPr>
        <p:txBody>
          <a:bodyPr lIns="0" tIns="0" rIns="0" bIns="0" anchor="b"/>
          <a:lstStyle/>
          <a:p>
            <a:pPr>
              <a:lnSpc>
                <a:spcPct val="90000"/>
              </a:lnSpc>
            </a:pPr>
            <a:r>
              <a:rPr lang="fr-FR" sz="800" dirty="0" smtClean="0">
                <a:solidFill>
                  <a:srgbClr val="000000"/>
                </a:solidFill>
                <a:latin typeface="Arial" pitchFamily="34" charset="0"/>
                <a:cs typeface="Arial" pitchFamily="34" charset="0"/>
              </a:rPr>
              <a:t>Source: </a:t>
            </a:r>
            <a:r>
              <a:rPr lang="fr-FR" sz="800" dirty="0" err="1" smtClean="0">
                <a:solidFill>
                  <a:srgbClr val="000000"/>
                </a:solidFill>
                <a:latin typeface="Arial" pitchFamily="34" charset="0"/>
                <a:cs typeface="Arial" pitchFamily="34" charset="0"/>
              </a:rPr>
              <a:t>Company</a:t>
            </a:r>
            <a:r>
              <a:rPr lang="fr-FR" sz="800" dirty="0" smtClean="0">
                <a:solidFill>
                  <a:srgbClr val="000000"/>
                </a:solidFill>
                <a:latin typeface="Arial" pitchFamily="34" charset="0"/>
                <a:cs typeface="Arial" pitchFamily="34" charset="0"/>
              </a:rPr>
              <a:t> </a:t>
            </a:r>
            <a:r>
              <a:rPr lang="fr-FR" sz="800" dirty="0" err="1" smtClean="0">
                <a:solidFill>
                  <a:srgbClr val="000000"/>
                </a:solidFill>
                <a:latin typeface="Arial" pitchFamily="34" charset="0"/>
                <a:cs typeface="Arial" pitchFamily="34" charset="0"/>
              </a:rPr>
              <a:t>website</a:t>
            </a:r>
            <a:r>
              <a:rPr lang="fr-FR" sz="800" dirty="0" smtClean="0">
                <a:solidFill>
                  <a:srgbClr val="000000"/>
                </a:solidFill>
                <a:latin typeface="Arial" pitchFamily="34" charset="0"/>
                <a:cs typeface="Arial" pitchFamily="34" charset="0"/>
              </a:rPr>
              <a:t>; </a:t>
            </a:r>
            <a:r>
              <a:rPr lang="fr-FR" sz="800" dirty="0" err="1" smtClean="0">
                <a:solidFill>
                  <a:srgbClr val="000000"/>
                </a:solidFill>
                <a:latin typeface="Arial" pitchFamily="34" charset="0"/>
                <a:cs typeface="Arial" pitchFamily="34" charset="0"/>
              </a:rPr>
              <a:t>Press</a:t>
            </a:r>
            <a:r>
              <a:rPr lang="fr-FR" sz="800" dirty="0" smtClean="0">
                <a:solidFill>
                  <a:srgbClr val="000000"/>
                </a:solidFill>
                <a:latin typeface="Arial" pitchFamily="34" charset="0"/>
                <a:cs typeface="Arial" pitchFamily="34" charset="0"/>
              </a:rPr>
              <a:t> release</a:t>
            </a:r>
            <a:endParaRPr lang="fr-FR" sz="800" dirty="0">
              <a:solidFill>
                <a:srgbClr val="000000"/>
              </a:solidFill>
              <a:latin typeface="Arial" pitchFamily="34" charset="0"/>
              <a:cs typeface="Arial" pitchFamily="34" charset="0"/>
            </a:endParaRPr>
          </a:p>
        </p:txBody>
      </p:sp>
      <p:grpSp>
        <p:nvGrpSpPr>
          <p:cNvPr id="20" name="Group 19"/>
          <p:cNvGrpSpPr/>
          <p:nvPr/>
        </p:nvGrpSpPr>
        <p:grpSpPr>
          <a:xfrm>
            <a:off x="7228318" y="1875633"/>
            <a:ext cx="2483875" cy="927163"/>
            <a:chOff x="605218" y="2544098"/>
            <a:chExt cx="3935788" cy="1961331"/>
          </a:xfrm>
        </p:grpSpPr>
        <p:pic>
          <p:nvPicPr>
            <p:cNvPr id="14" name="Picture 10" descr="https://7e8c.https.cdn.softlayer.net/807E8C/origin.theweek.com/img/dir_0111/55667_article_full/using-uber-during-a-snowstorm-youll-have-to-pay-accordingly.jpg?205">
              <a:hlinkClick r:id="rId10"/>
            </p:cNvPr>
            <p:cNvPicPr>
              <a:picLocks noChangeAspect="1" noChangeArrowheads="1"/>
            </p:cNvPicPr>
            <p:nvPr/>
          </p:nvPicPr>
          <p:blipFill>
            <a:blip r:embed="rId11" cstate="screen"/>
            <a:srcRect/>
            <a:stretch>
              <a:fillRect/>
            </a:stretch>
          </p:blipFill>
          <p:spPr bwMode="auto">
            <a:xfrm>
              <a:off x="2076703" y="2544098"/>
              <a:ext cx="2464303" cy="1886737"/>
            </a:xfrm>
            <a:prstGeom prst="rect">
              <a:avLst/>
            </a:prstGeom>
            <a:noFill/>
            <a:effectLst>
              <a:outerShdw blurRad="50800" dist="38100" dir="2700000" algn="tl" rotWithShape="0">
                <a:prstClr val="black">
                  <a:alpha val="40000"/>
                </a:prstClr>
              </a:outerShdw>
            </a:effectLst>
          </p:spPr>
        </p:pic>
        <p:sp>
          <p:nvSpPr>
            <p:cNvPr id="15" name="Rounded Rectangle 14"/>
            <p:cNvSpPr/>
            <p:nvPr/>
          </p:nvSpPr>
          <p:spPr>
            <a:xfrm>
              <a:off x="610588" y="2547101"/>
              <a:ext cx="2482587" cy="1958328"/>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105139" tIns="52566" rIns="105139" bIns="52566" rtlCol="0" anchor="ctr"/>
            <a:lstStyle/>
            <a:p>
              <a:pPr algn="ctr"/>
              <a:endParaRPr lang="en-US" sz="1400" dirty="0" err="1" smtClean="0">
                <a:solidFill>
                  <a:schemeClr val="tx1"/>
                </a:solidFill>
              </a:endParaRPr>
            </a:p>
          </p:txBody>
        </p:sp>
        <p:pic>
          <p:nvPicPr>
            <p:cNvPr id="16" name="Picture 3"/>
            <p:cNvPicPr>
              <a:picLocks noChangeAspect="1" noChangeArrowheads="1"/>
            </p:cNvPicPr>
            <p:nvPr/>
          </p:nvPicPr>
          <p:blipFill>
            <a:blip r:embed="rId12" cstate="screen"/>
            <a:srcRect/>
            <a:stretch>
              <a:fillRect/>
            </a:stretch>
          </p:blipFill>
          <p:spPr bwMode="auto">
            <a:xfrm>
              <a:off x="605218" y="2578866"/>
              <a:ext cx="2391689" cy="1851969"/>
            </a:xfrm>
            <a:prstGeom prst="rect">
              <a:avLst/>
            </a:prstGeom>
            <a:noFill/>
            <a:ln w="9525">
              <a:noFill/>
              <a:miter lim="800000"/>
              <a:headEnd/>
              <a:tailEnd/>
            </a:ln>
          </p:spPr>
        </p:pic>
      </p:grpSp>
      <p:sp>
        <p:nvSpPr>
          <p:cNvPr id="18" name="Text Placeholder 2"/>
          <p:cNvSpPr>
            <a:spLocks noGrp="1"/>
          </p:cNvSpPr>
          <p:nvPr>
            <p:custDataLst>
              <p:tags r:id="rId2"/>
            </p:custDataLst>
          </p:nvPr>
        </p:nvSpPr>
        <p:spPr bwMode="gray">
          <a:xfrm>
            <a:off x="6226758" y="2944632"/>
            <a:ext cx="293338" cy="372039"/>
          </a:xfrm>
          <a:prstGeom prst="rect">
            <a:avLst/>
          </a:prstGeom>
          <a:noFill/>
          <a:effectLst/>
        </p:spPr>
        <p:txBody>
          <a:bodyPr vert="horz" wrap="none" lIns="0" tIns="0" rIns="0" bIns="0" numCol="1" spcCol="0" rtlCol="0" anchor="ctr"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r>
              <a:rPr lang="en-US" sz="3200" b="0" dirty="0" smtClean="0">
                <a:solidFill>
                  <a:srgbClr val="C41300"/>
                </a:solidFill>
                <a:latin typeface="Arial Unicode MS"/>
                <a:ea typeface="Arial Unicode MS"/>
                <a:cs typeface="Arial Unicode MS"/>
                <a:sym typeface="Arial Unicode MS"/>
              </a:rPr>
              <a:t>✗</a:t>
            </a:r>
            <a:endParaRPr lang="en-US" sz="3200" b="0" dirty="0">
              <a:solidFill>
                <a:srgbClr val="C41300"/>
              </a:solidFill>
              <a:latin typeface="Arial Unicode MS"/>
              <a:ea typeface="Arial Unicode MS"/>
              <a:cs typeface="Arial Unicode MS"/>
              <a:sym typeface="Arial Unicode MS"/>
            </a:endParaRPr>
          </a:p>
        </p:txBody>
      </p:sp>
      <p:sp>
        <p:nvSpPr>
          <p:cNvPr id="19" name="Text Placeholder 2"/>
          <p:cNvSpPr>
            <a:spLocks noGrp="1"/>
          </p:cNvSpPr>
          <p:nvPr>
            <p:custDataLst>
              <p:tags r:id="rId3"/>
            </p:custDataLst>
          </p:nvPr>
        </p:nvSpPr>
        <p:spPr bwMode="gray">
          <a:xfrm>
            <a:off x="6226758" y="3435272"/>
            <a:ext cx="293338" cy="372039"/>
          </a:xfrm>
          <a:prstGeom prst="rect">
            <a:avLst/>
          </a:prstGeom>
          <a:noFill/>
          <a:effectLst/>
        </p:spPr>
        <p:txBody>
          <a:bodyPr vert="horz" wrap="none" lIns="0" tIns="0" rIns="0" bIns="0" numCol="1" spcCol="0" rtlCol="0" anchor="ctr"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r>
              <a:rPr lang="en-US" sz="3200" b="0" dirty="0" smtClean="0">
                <a:solidFill>
                  <a:srgbClr val="C41300"/>
                </a:solidFill>
                <a:latin typeface="Arial Unicode MS"/>
                <a:ea typeface="Arial Unicode MS"/>
                <a:cs typeface="Arial Unicode MS"/>
                <a:sym typeface="Arial Unicode MS"/>
              </a:rPr>
              <a:t>✗</a:t>
            </a:r>
            <a:endParaRPr lang="en-US" sz="3200" b="0" dirty="0">
              <a:solidFill>
                <a:srgbClr val="C41300"/>
              </a:solidFill>
              <a:latin typeface="Arial Unicode MS"/>
              <a:ea typeface="Arial Unicode MS"/>
              <a:cs typeface="Arial Unicode MS"/>
              <a:sym typeface="Arial Unicode MS"/>
            </a:endParaRPr>
          </a:p>
        </p:txBody>
      </p:sp>
      <p:sp>
        <p:nvSpPr>
          <p:cNvPr id="22" name="Text Placeholder 2"/>
          <p:cNvSpPr>
            <a:spLocks noGrp="1"/>
          </p:cNvSpPr>
          <p:nvPr>
            <p:custDataLst>
              <p:tags r:id="rId4"/>
            </p:custDataLst>
          </p:nvPr>
        </p:nvSpPr>
        <p:spPr bwMode="gray">
          <a:xfrm>
            <a:off x="6226758" y="4122167"/>
            <a:ext cx="293338" cy="372039"/>
          </a:xfrm>
          <a:prstGeom prst="rect">
            <a:avLst/>
          </a:prstGeom>
          <a:noFill/>
          <a:effectLst/>
        </p:spPr>
        <p:txBody>
          <a:bodyPr vert="horz" wrap="none" lIns="0" tIns="0" rIns="0" bIns="0" numCol="1" spcCol="0" rtlCol="0" anchor="ctr" anchorCtr="0">
            <a:noAutofit/>
          </a:bodyPr>
          <a:lstStyle>
            <a:lvl1pPr marL="0" indent="0" algn="l" defTabSz="914316" rtl="0" eaLnBrk="1" latinLnBrk="0" hangingPunct="1">
              <a:spcBef>
                <a:spcPts val="384"/>
              </a:spcBef>
              <a:buFontTx/>
              <a:buNone/>
              <a:defRPr sz="1600" b="1" i="0" kern="1200">
                <a:solidFill>
                  <a:schemeClr val="tx1"/>
                </a:solidFill>
                <a:latin typeface="+mn-lt"/>
                <a:ea typeface="+mn-ea"/>
                <a:cs typeface="+mn-cs"/>
              </a:defRPr>
            </a:lvl1pPr>
            <a:lvl2pPr marL="457158"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2pPr>
            <a:lvl3pPr marL="914316" indent="-228579"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3pPr>
            <a:lvl4pPr marL="1375073" indent="-233341"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4pPr>
            <a:lvl5pPr marL="2059010" indent="-230167" algn="l" defTabSz="914316" rtl="0" eaLnBrk="1" latinLnBrk="0" hangingPunct="1">
              <a:spcBef>
                <a:spcPts val="384"/>
              </a:spcBef>
              <a:buClr>
                <a:schemeClr val="tx2"/>
              </a:buClr>
              <a:buFont typeface="Arial" pitchFamily="34" charset="0"/>
              <a:buChar char="–"/>
              <a:defRPr sz="1600" kern="1200">
                <a:solidFill>
                  <a:schemeClr val="tx1"/>
                </a:solidFill>
                <a:latin typeface="+mn-lt"/>
                <a:ea typeface="+mn-ea"/>
                <a:cs typeface="+mn-cs"/>
              </a:defRPr>
            </a:lvl5pPr>
            <a:lvl6pPr marL="2514367"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25"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83"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41" indent="-228579" algn="l" defTabSz="91431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spcAft>
                <a:spcPct val="0"/>
              </a:spcAft>
            </a:pPr>
            <a:r>
              <a:rPr lang="en-US" sz="3200" b="0" dirty="0" smtClean="0">
                <a:solidFill>
                  <a:srgbClr val="C41300"/>
                </a:solidFill>
                <a:latin typeface="Arial Unicode MS"/>
                <a:ea typeface="Arial Unicode MS"/>
                <a:cs typeface="Arial Unicode MS"/>
                <a:sym typeface="Arial Unicode MS"/>
              </a:rPr>
              <a:t>✗</a:t>
            </a:r>
            <a:endParaRPr lang="en-US" sz="3200" b="0" dirty="0">
              <a:solidFill>
                <a:srgbClr val="C41300"/>
              </a:solidFill>
              <a:latin typeface="Arial Unicode MS"/>
              <a:ea typeface="Arial Unicode MS"/>
              <a:cs typeface="Arial Unicode MS"/>
              <a:sym typeface="Arial Unicode MS"/>
            </a:endParaRPr>
          </a:p>
        </p:txBody>
      </p:sp>
      <p:sp>
        <p:nvSpPr>
          <p:cNvPr id="23" name="takeaway_box"/>
          <p:cNvSpPr>
            <a:spLocks noChangeArrowheads="1"/>
          </p:cNvSpPr>
          <p:nvPr/>
        </p:nvSpPr>
        <p:spPr bwMode="gray">
          <a:xfrm>
            <a:off x="6226758" y="4863596"/>
            <a:ext cx="4535425" cy="501014"/>
          </a:xfrm>
          <a:prstGeom prst="rect">
            <a:avLst/>
          </a:prstGeom>
          <a:noFill/>
          <a:ln w="9525" algn="ctr">
            <a:noFill/>
            <a:miter lim="800000"/>
            <a:headEnd/>
            <a:tailEnd/>
          </a:ln>
        </p:spPr>
        <p:txBody>
          <a:bodyPr lIns="91258" tIns="45627" rIns="91258" bIns="45627" anchor="ctr" anchorCtr="1"/>
          <a:lstStyle/>
          <a:p>
            <a:pPr algn="ctr" eaLnBrk="0" fontAlgn="base" hangingPunct="0">
              <a:spcBef>
                <a:spcPct val="0"/>
              </a:spcBef>
              <a:spcAft>
                <a:spcPct val="0"/>
              </a:spcAft>
            </a:pPr>
            <a:r>
              <a:rPr lang="en-US" sz="1600" b="1" dirty="0" smtClean="0">
                <a:latin typeface="Arial" pitchFamily="34" charset="0"/>
                <a:cs typeface="Arial" pitchFamily="34" charset="0"/>
              </a:rPr>
              <a:t>Operates in 64 countries, more than 160K drivers and estimated at ~$50B  </a:t>
            </a:r>
            <a:endParaRPr lang="en-US" sz="1600" b="1" dirty="0">
              <a:latin typeface="Arial" pitchFamily="34" charset="0"/>
              <a:cs typeface="Arial" pitchFamily="34" charset="0"/>
            </a:endParaRPr>
          </a:p>
        </p:txBody>
      </p:sp>
      <p:grpSp>
        <p:nvGrpSpPr>
          <p:cNvPr id="27" name="Group 58"/>
          <p:cNvGrpSpPr/>
          <p:nvPr/>
        </p:nvGrpSpPr>
        <p:grpSpPr>
          <a:xfrm>
            <a:off x="1261002" y="1599864"/>
            <a:ext cx="3563867" cy="1030316"/>
            <a:chOff x="5199797" y="1955642"/>
            <a:chExt cx="4203510" cy="2325745"/>
          </a:xfrm>
        </p:grpSpPr>
        <p:sp>
          <p:nvSpPr>
            <p:cNvPr id="28" name="TextColumnContent"/>
            <p:cNvSpPr>
              <a:spLocks noChangeArrowheads="1"/>
            </p:cNvSpPr>
            <p:nvPr/>
          </p:nvSpPr>
          <p:spPr bwMode="gray">
            <a:xfrm>
              <a:off x="5199797" y="3099844"/>
              <a:ext cx="4203510" cy="1181543"/>
            </a:xfrm>
            <a:prstGeom prst="rect">
              <a:avLst/>
            </a:prstGeom>
            <a:noFill/>
            <a:ln w="9525" algn="ctr">
              <a:noFill/>
              <a:miter lim="800000"/>
              <a:headEnd/>
              <a:tailEnd/>
            </a:ln>
            <a:effectLst/>
          </p:spPr>
          <p:txBody>
            <a:bodyPr tIns="91440" bIns="91440"/>
            <a:lstStyle/>
            <a:p>
              <a:pPr algn="ctr">
                <a:buClr>
                  <a:schemeClr val="tx2"/>
                </a:buClr>
              </a:pPr>
              <a:r>
                <a:rPr lang="en-US" sz="1400" b="1" dirty="0" smtClean="0">
                  <a:solidFill>
                    <a:srgbClr val="000000"/>
                  </a:solidFill>
                  <a:latin typeface="Arial" pitchFamily="34" charset="0"/>
                  <a:cs typeface="Arial" pitchFamily="34" charset="0"/>
                </a:rPr>
                <a:t>The world's largest accommodation provider </a:t>
              </a:r>
              <a:r>
                <a:rPr lang="en-US" sz="1400" b="1" i="1" dirty="0" smtClean="0">
                  <a:solidFill>
                    <a:srgbClr val="000000"/>
                  </a:solidFill>
                  <a:latin typeface="Arial" pitchFamily="34" charset="0"/>
                  <a:cs typeface="Arial" pitchFamily="34" charset="0"/>
                </a:rPr>
                <a:t>owns no real estate</a:t>
              </a:r>
            </a:p>
          </p:txBody>
        </p:sp>
        <p:pic>
          <p:nvPicPr>
            <p:cNvPr id="29" name="Picture 28" descr="download (5).png"/>
            <p:cNvPicPr>
              <a:picLocks/>
            </p:cNvPicPr>
            <p:nvPr/>
          </p:nvPicPr>
          <p:blipFill>
            <a:blip r:embed="rId13" cstate="screen"/>
            <a:stretch>
              <a:fillRect/>
            </a:stretch>
          </p:blipFill>
          <p:spPr>
            <a:xfrm>
              <a:off x="5684160" y="1955642"/>
              <a:ext cx="3234784" cy="1005840"/>
            </a:xfrm>
            <a:prstGeom prst="rect">
              <a:avLst/>
            </a:prstGeom>
          </p:spPr>
        </p:pic>
      </p:grpSp>
      <p:grpSp>
        <p:nvGrpSpPr>
          <p:cNvPr id="31" name="Group 56"/>
          <p:cNvGrpSpPr/>
          <p:nvPr/>
        </p:nvGrpSpPr>
        <p:grpSpPr>
          <a:xfrm>
            <a:off x="1261002" y="4048024"/>
            <a:ext cx="3563867" cy="766490"/>
            <a:chOff x="1012520" y="3907386"/>
            <a:chExt cx="3962671" cy="2073502"/>
          </a:xfrm>
        </p:grpSpPr>
        <p:sp>
          <p:nvSpPr>
            <p:cNvPr id="32" name="TextColumnContent"/>
            <p:cNvSpPr>
              <a:spLocks noChangeArrowheads="1"/>
            </p:cNvSpPr>
            <p:nvPr/>
          </p:nvSpPr>
          <p:spPr bwMode="gray">
            <a:xfrm>
              <a:off x="1012520" y="5155503"/>
              <a:ext cx="3962671" cy="825385"/>
            </a:xfrm>
            <a:prstGeom prst="rect">
              <a:avLst/>
            </a:prstGeom>
            <a:noFill/>
            <a:ln w="9525" algn="ctr">
              <a:noFill/>
              <a:miter lim="800000"/>
              <a:headEnd/>
              <a:tailEnd/>
            </a:ln>
            <a:effectLst/>
          </p:spPr>
          <p:txBody>
            <a:bodyPr tIns="91440" bIns="91440"/>
            <a:lstStyle/>
            <a:p>
              <a:pPr algn="ctr">
                <a:buClr>
                  <a:schemeClr val="tx2"/>
                </a:buClr>
              </a:pPr>
              <a:r>
                <a:rPr lang="en-US" sz="1400" b="1" dirty="0" smtClean="0">
                  <a:solidFill>
                    <a:srgbClr val="000000"/>
                  </a:solidFill>
                  <a:latin typeface="Arial" pitchFamily="34" charset="0"/>
                  <a:cs typeface="Arial" pitchFamily="34" charset="0"/>
                </a:rPr>
                <a:t>The world's most popular media owner, </a:t>
              </a:r>
              <a:r>
                <a:rPr lang="en-US" sz="1400" b="1" i="1" dirty="0" smtClean="0">
                  <a:solidFill>
                    <a:srgbClr val="000000"/>
                  </a:solidFill>
                  <a:latin typeface="Arial" pitchFamily="34" charset="0"/>
                  <a:cs typeface="Arial" pitchFamily="34" charset="0"/>
                </a:rPr>
                <a:t>creates no content</a:t>
              </a:r>
              <a:endParaRPr lang="en-US" sz="1400" b="1" i="1" dirty="0">
                <a:solidFill>
                  <a:srgbClr val="000000"/>
                </a:solidFill>
                <a:latin typeface="Arial" pitchFamily="34" charset="0"/>
                <a:cs typeface="Arial" pitchFamily="34" charset="0"/>
              </a:endParaRPr>
            </a:p>
          </p:txBody>
        </p:sp>
        <p:pic>
          <p:nvPicPr>
            <p:cNvPr id="33" name="Picture 32" descr="download (6).png"/>
            <p:cNvPicPr>
              <a:picLocks/>
            </p:cNvPicPr>
            <p:nvPr/>
          </p:nvPicPr>
          <p:blipFill>
            <a:blip r:embed="rId14" cstate="screen"/>
            <a:stretch>
              <a:fillRect/>
            </a:stretch>
          </p:blipFill>
          <p:spPr>
            <a:xfrm>
              <a:off x="1251923" y="3907386"/>
              <a:ext cx="3483864" cy="1207008"/>
            </a:xfrm>
            <a:prstGeom prst="rect">
              <a:avLst/>
            </a:prstGeom>
          </p:spPr>
        </p:pic>
      </p:grpSp>
      <p:grpSp>
        <p:nvGrpSpPr>
          <p:cNvPr id="34" name="Group 57"/>
          <p:cNvGrpSpPr/>
          <p:nvPr/>
        </p:nvGrpSpPr>
        <p:grpSpPr>
          <a:xfrm>
            <a:off x="1261001" y="2857155"/>
            <a:ext cx="3563869" cy="1032075"/>
            <a:chOff x="5392616" y="4510890"/>
            <a:chExt cx="2992165" cy="1816008"/>
          </a:xfrm>
        </p:grpSpPr>
        <p:sp>
          <p:nvSpPr>
            <p:cNvPr id="35" name="TextColumnContent"/>
            <p:cNvSpPr>
              <a:spLocks noChangeArrowheads="1"/>
            </p:cNvSpPr>
            <p:nvPr/>
          </p:nvSpPr>
          <p:spPr bwMode="gray">
            <a:xfrm>
              <a:off x="5392616" y="5601511"/>
              <a:ext cx="2992165" cy="725387"/>
            </a:xfrm>
            <a:prstGeom prst="rect">
              <a:avLst/>
            </a:prstGeom>
            <a:noFill/>
            <a:ln w="9525" algn="ctr">
              <a:noFill/>
              <a:miter lim="800000"/>
              <a:headEnd/>
              <a:tailEnd/>
            </a:ln>
            <a:effectLst/>
          </p:spPr>
          <p:txBody>
            <a:bodyPr tIns="91440" bIns="91440"/>
            <a:lstStyle/>
            <a:p>
              <a:pPr algn="ctr">
                <a:buClr>
                  <a:schemeClr val="tx2"/>
                </a:buClr>
              </a:pPr>
              <a:r>
                <a:rPr lang="en-US" sz="1400" b="1" dirty="0" smtClean="0">
                  <a:solidFill>
                    <a:srgbClr val="000000"/>
                  </a:solidFill>
                  <a:latin typeface="Arial" pitchFamily="34" charset="0"/>
                  <a:cs typeface="Arial" pitchFamily="34" charset="0"/>
                </a:rPr>
                <a:t>The most valuable retailer </a:t>
              </a:r>
              <a:r>
                <a:rPr lang="en-US" sz="1400" b="1" i="1" dirty="0" smtClean="0">
                  <a:solidFill>
                    <a:srgbClr val="000000"/>
                  </a:solidFill>
                  <a:latin typeface="Arial" pitchFamily="34" charset="0"/>
                  <a:cs typeface="Arial" pitchFamily="34" charset="0"/>
                </a:rPr>
                <a:t>has no inventory</a:t>
              </a:r>
              <a:endParaRPr lang="en-US" sz="1100" b="1" dirty="0">
                <a:solidFill>
                  <a:srgbClr val="000000"/>
                </a:solidFill>
                <a:latin typeface="Arial" pitchFamily="34" charset="0"/>
                <a:cs typeface="Arial" pitchFamily="34" charset="0"/>
              </a:endParaRPr>
            </a:p>
          </p:txBody>
        </p:sp>
        <p:pic>
          <p:nvPicPr>
            <p:cNvPr id="36" name="Picture 35" descr="download (4).png"/>
            <p:cNvPicPr>
              <a:picLocks/>
            </p:cNvPicPr>
            <p:nvPr/>
          </p:nvPicPr>
          <p:blipFill>
            <a:blip r:embed="rId15" cstate="screen"/>
            <a:stretch>
              <a:fillRect/>
            </a:stretch>
          </p:blipFill>
          <p:spPr>
            <a:xfrm>
              <a:off x="5702264" y="4510890"/>
              <a:ext cx="2372868" cy="1001268"/>
            </a:xfrm>
            <a:prstGeom prst="rect">
              <a:avLst/>
            </a:prstGeom>
          </p:spPr>
        </p:pic>
      </p:grpSp>
      <p:sp>
        <p:nvSpPr>
          <p:cNvPr id="40" name="Rectangle 39"/>
          <p:cNvSpPr/>
          <p:nvPr/>
        </p:nvSpPr>
        <p:spPr>
          <a:xfrm>
            <a:off x="3896" y="6294982"/>
            <a:ext cx="3300524" cy="18519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41" name="Rectangle 40"/>
          <p:cNvSpPr/>
          <p:nvPr/>
        </p:nvSpPr>
        <p:spPr>
          <a:xfrm>
            <a:off x="7691623" y="6262189"/>
            <a:ext cx="3300524" cy="217986"/>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3" name="ZoneTexte 2"/>
          <p:cNvSpPr txBox="1"/>
          <p:nvPr/>
        </p:nvSpPr>
        <p:spPr>
          <a:xfrm>
            <a:off x="3291839" y="5677989"/>
            <a:ext cx="5050971" cy="397201"/>
          </a:xfrm>
          <a:prstGeom prst="rect">
            <a:avLst/>
          </a:prstGeom>
          <a:solidFill>
            <a:srgbClr val="ACC6D0"/>
          </a:solidFill>
        </p:spPr>
        <p:txBody>
          <a:bodyPr wrap="square" tIns="90000" bIns="90000" rtlCol="0">
            <a:spAutoFit/>
          </a:bodyPr>
          <a:lstStyle/>
          <a:p>
            <a:pPr algn="ctr"/>
            <a:r>
              <a:rPr lang="fr-FR" sz="1400" dirty="0" err="1" smtClean="0">
                <a:latin typeface="Arial" pitchFamily="34" charset="0"/>
                <a:cs typeface="Arial" pitchFamily="34" charset="0"/>
              </a:rPr>
              <a:t>What’s</a:t>
            </a:r>
            <a:r>
              <a:rPr lang="fr-FR" sz="1400" dirty="0" smtClean="0">
                <a:latin typeface="Arial" pitchFamily="34" charset="0"/>
                <a:cs typeface="Arial" pitchFamily="34" charset="0"/>
              </a:rPr>
              <a:t> </a:t>
            </a:r>
            <a:r>
              <a:rPr lang="fr-FR" sz="1400" dirty="0" err="1" smtClean="0">
                <a:latin typeface="Arial" pitchFamily="34" charset="0"/>
                <a:cs typeface="Arial" pitchFamily="34" charset="0"/>
              </a:rPr>
              <a:t>next</a:t>
            </a:r>
            <a:r>
              <a:rPr lang="fr-FR" sz="1400" dirty="0" smtClean="0">
                <a:latin typeface="Arial" pitchFamily="34" charset="0"/>
                <a:cs typeface="Arial" pitchFamily="34" charset="0"/>
              </a:rPr>
              <a:t> in </a:t>
            </a:r>
            <a:r>
              <a:rPr lang="fr-FR" sz="1400" dirty="0" err="1" smtClean="0">
                <a:latin typeface="Arial" pitchFamily="34" charset="0"/>
                <a:cs typeface="Arial" pitchFamily="34" charset="0"/>
              </a:rPr>
              <a:t>railways</a:t>
            </a:r>
            <a:r>
              <a:rPr lang="fr-FR" sz="1400" dirty="0" smtClean="0">
                <a:latin typeface="Arial" pitchFamily="34" charset="0"/>
                <a:cs typeface="Arial" pitchFamily="34" charset="0"/>
              </a:rPr>
              <a:t> </a:t>
            </a:r>
            <a:r>
              <a:rPr lang="fr-FR" sz="1400" dirty="0" err="1" smtClean="0">
                <a:latin typeface="Arial" pitchFamily="34" charset="0"/>
                <a:cs typeface="Arial" pitchFamily="34" charset="0"/>
              </a:rPr>
              <a:t>with</a:t>
            </a:r>
            <a:r>
              <a:rPr lang="fr-FR" sz="1400" dirty="0" smtClean="0">
                <a:latin typeface="Arial" pitchFamily="34" charset="0"/>
                <a:cs typeface="Arial" pitchFamily="34" charset="0"/>
              </a:rPr>
              <a:t> digital ?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4" cstate="screen"/>
          <a:srcRect/>
          <a:stretch>
            <a:fillRect/>
          </a:stretch>
        </p:blipFill>
        <p:spPr bwMode="auto">
          <a:xfrm>
            <a:off x="1992" y="3009"/>
            <a:ext cx="11522075" cy="1314237"/>
          </a:xfrm>
          <a:prstGeom prst="rect">
            <a:avLst/>
          </a:prstGeom>
          <a:noFill/>
          <a:ln w="9525">
            <a:noFill/>
            <a:miter lim="800000"/>
            <a:headEnd/>
            <a:tailEnd/>
          </a:ln>
        </p:spPr>
      </p:pic>
      <p:graphicFrame>
        <p:nvGraphicFramePr>
          <p:cNvPr id="6" name="Object 5" hidden="1"/>
          <p:cNvGraphicFramePr>
            <a:graphicFrameLocks noChangeAspect="1"/>
          </p:cNvGraphicFramePr>
          <p:nvPr/>
        </p:nvGraphicFramePr>
        <p:xfrm>
          <a:off x="1992" y="1509"/>
          <a:ext cx="1904" cy="1500"/>
        </p:xfrm>
        <a:graphic>
          <a:graphicData uri="http://schemas.openxmlformats.org/presentationml/2006/ole">
            <p:oleObj spid="_x0000_s190478" name="think-cell Slide" r:id="rId5" imgW="360" imgH="360" progId="">
              <p:embed/>
            </p:oleObj>
          </a:graphicData>
        </a:graphic>
      </p:graphicFrame>
      <p:graphicFrame>
        <p:nvGraphicFramePr>
          <p:cNvPr id="4" name="Number_Column_Table"/>
          <p:cNvGraphicFramePr>
            <a:graphicFrameLocks noGrp="1"/>
          </p:cNvGraphicFramePr>
          <p:nvPr>
            <p:extLst>
              <p:ext uri="{D42A27DB-BD31-4B8C-83A1-F6EECF244321}">
                <p14:modId xmlns="" xmlns:p14="http://schemas.microsoft.com/office/powerpoint/2010/main" val="2472792598"/>
              </p:ext>
            </p:extLst>
          </p:nvPr>
        </p:nvGraphicFramePr>
        <p:xfrm>
          <a:off x="434725" y="1422038"/>
          <a:ext cx="10541196" cy="3974507"/>
        </p:xfrm>
        <a:graphic>
          <a:graphicData uri="http://schemas.openxmlformats.org/drawingml/2006/table">
            <a:tbl>
              <a:tblPr bandRow="1">
                <a:tableStyleId>{EB344D84-9AFB-497E-A393-DC336BA19D2E}</a:tableStyleId>
              </a:tblPr>
              <a:tblGrid>
                <a:gridCol w="1142453"/>
                <a:gridCol w="2891471"/>
                <a:gridCol w="6507272"/>
              </a:tblGrid>
              <a:tr h="777621">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endParaRPr kumimoji="0" lang="en-US" sz="1500" b="0" i="0" u="none" strike="noStrike" cap="none" normalizeH="0" baseline="0" dirty="0" smtClean="0">
                        <a:ln>
                          <a:noFill/>
                        </a:ln>
                        <a:solidFill>
                          <a:srgbClr val="000000"/>
                        </a:solidFill>
                        <a:effectLst/>
                        <a:latin typeface="Arial" pitchFamily="34" charset="0"/>
                        <a:cs typeface="Arial" pitchFamily="34" charset="0"/>
                      </a:endParaRPr>
                    </a:p>
                  </a:txBody>
                  <a:tcPr marL="106357" marR="106357" marT="86402" marB="86402" anchor="ctr" horzOverflow="overflow">
                    <a:lnL>
                      <a:noFill/>
                    </a:lnL>
                    <a:lnR>
                      <a:noFill/>
                    </a:lnR>
                    <a:lnT w="19050" cap="flat" cmpd="sng" algn="ctr">
                      <a:noFill/>
                      <a:prstDash val="solid"/>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1500" b="1" u="none" strike="noStrike" cap="none" normalizeH="0" baseline="0" dirty="0" smtClean="0">
                          <a:ln>
                            <a:noFill/>
                          </a:ln>
                          <a:solidFill>
                            <a:srgbClr val="000000"/>
                          </a:solidFill>
                          <a:effectLst/>
                          <a:latin typeface="Arial" pitchFamily="34" charset="0"/>
                          <a:cs typeface="Arial" pitchFamily="34" charset="0"/>
                        </a:rPr>
                        <a:t>Be customer focused</a:t>
                      </a:r>
                      <a:endParaRPr kumimoji="0" lang="en-US" sz="1500" b="0" i="0" u="none" strike="noStrike" cap="none" normalizeH="0" baseline="0" dirty="0" smtClean="0">
                        <a:ln>
                          <a:noFill/>
                        </a:ln>
                        <a:solidFill>
                          <a:srgbClr val="000000"/>
                        </a:solidFill>
                        <a:effectLst/>
                        <a:latin typeface="Arial" pitchFamily="34" charset="0"/>
                        <a:cs typeface="Arial" pitchFamily="34" charset="0"/>
                      </a:endParaRPr>
                    </a:p>
                  </a:txBody>
                  <a:tcPr marL="106357" marR="106357" marT="86402" marB="86402" anchor="ctr" horzOverflow="overflow">
                    <a:lnL>
                      <a:noFill/>
                    </a:lnL>
                    <a:lnR>
                      <a:noFill/>
                    </a:lnR>
                    <a:lnT w="19050" cap="flat" cmpd="sng" algn="ctr">
                      <a:noFill/>
                      <a:prstDash val="solid"/>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285750" marR="0" lvl="1" indent="-171450" algn="l" defTabSz="914400" rtl="0" eaLnBrk="1" fontAlgn="base" latinLnBrk="0" hangingPunct="1">
                        <a:lnSpc>
                          <a:spcPct val="100000"/>
                        </a:lnSpc>
                        <a:spcBef>
                          <a:spcPct val="0"/>
                        </a:spcBef>
                        <a:spcAft>
                          <a:spcPct val="0"/>
                        </a:spcAft>
                        <a:buClr>
                          <a:schemeClr val="tx2"/>
                        </a:buClr>
                        <a:buSzTx/>
                        <a:buFontTx/>
                        <a:buChar char="•"/>
                        <a:tabLst/>
                      </a:pPr>
                      <a:r>
                        <a:rPr kumimoji="0" lang="en-US" sz="1500" u="none" strike="noStrike" cap="none" normalizeH="0" baseline="0" dirty="0" smtClean="0">
                          <a:ln>
                            <a:noFill/>
                          </a:ln>
                          <a:solidFill>
                            <a:srgbClr val="000000"/>
                          </a:solidFill>
                          <a:effectLst/>
                          <a:latin typeface="Arial" pitchFamily="34" charset="0"/>
                          <a:cs typeface="Arial" pitchFamily="34" charset="0"/>
                        </a:rPr>
                        <a:t>Continuously interact and learn from customers</a:t>
                      </a:r>
                    </a:p>
                    <a:p>
                      <a:pPr marL="285750" marR="0" lvl="1" indent="-171450" algn="l" defTabSz="914400" rtl="0" eaLnBrk="1" fontAlgn="base" latinLnBrk="0" hangingPunct="1">
                        <a:lnSpc>
                          <a:spcPct val="100000"/>
                        </a:lnSpc>
                        <a:spcBef>
                          <a:spcPct val="0"/>
                        </a:spcBef>
                        <a:spcAft>
                          <a:spcPct val="0"/>
                        </a:spcAft>
                        <a:buClr>
                          <a:schemeClr val="tx2"/>
                        </a:buClr>
                        <a:buSzTx/>
                        <a:buFontTx/>
                        <a:buChar char="•"/>
                        <a:tabLst/>
                      </a:pPr>
                      <a:r>
                        <a:rPr kumimoji="0" lang="en-US" sz="1500" u="none" strike="noStrike" cap="none" normalizeH="0" baseline="0" dirty="0" smtClean="0">
                          <a:ln>
                            <a:noFill/>
                          </a:ln>
                          <a:solidFill>
                            <a:srgbClr val="000000"/>
                          </a:solidFill>
                          <a:effectLst/>
                          <a:latin typeface="Arial" pitchFamily="34" charset="0"/>
                          <a:cs typeface="Arial" pitchFamily="34" charset="0"/>
                        </a:rPr>
                        <a:t>Solve customers' pain points</a:t>
                      </a:r>
                    </a:p>
                  </a:txBody>
                  <a:tcPr marL="106357" marR="106357" marT="86402" marB="86402" anchor="ctr" horzOverflow="overflow">
                    <a:lnL>
                      <a:noFill/>
                    </a:lnL>
                    <a:lnR>
                      <a:noFill/>
                    </a:lnR>
                    <a:lnT w="19050" cap="flat" cmpd="sng" algn="ctr">
                      <a:noFill/>
                      <a:prstDash val="solid"/>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noFill/>
                  </a:tcPr>
                </a:tc>
              </a:tr>
              <a:tr h="777621">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endParaRPr kumimoji="0" lang="en-US" sz="1500" b="1" i="0" u="none" strike="noStrike" cap="none" normalizeH="0" baseline="0" dirty="0" smtClean="0">
                        <a:ln>
                          <a:noFill/>
                        </a:ln>
                        <a:solidFill>
                          <a:srgbClr val="000000"/>
                        </a:solidFill>
                        <a:effectLst/>
                        <a:latin typeface="Arial" pitchFamily="34" charset="0"/>
                        <a:cs typeface="Arial" pitchFamily="34" charset="0"/>
                      </a:endParaRPr>
                    </a:p>
                  </a:txBody>
                  <a:tcPr marL="106357" marR="106357" marT="86402" marB="86402" anchor="ctr" horzOverflow="overflow">
                    <a:lnL>
                      <a:noFill/>
                    </a:lnL>
                    <a:lnR>
                      <a:noFill/>
                    </a:lnR>
                    <a:lnT w="9525" cap="flat" cmpd="sng" algn="ctr">
                      <a:solidFill>
                        <a:schemeClr val="bg2"/>
                      </a:solidFill>
                      <a:prstDash val="dash"/>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1500" b="1" i="0" u="none" strike="noStrike" cap="none" normalizeH="0" baseline="0" dirty="0" smtClean="0">
                          <a:ln>
                            <a:noFill/>
                          </a:ln>
                          <a:solidFill>
                            <a:srgbClr val="000000"/>
                          </a:solidFill>
                          <a:effectLst/>
                          <a:latin typeface="Arial" pitchFamily="34" charset="0"/>
                          <a:cs typeface="Arial" pitchFamily="34" charset="0"/>
                        </a:rPr>
                        <a:t>Think like a Venture Capitalist (test solutions)</a:t>
                      </a:r>
                    </a:p>
                  </a:txBody>
                  <a:tcPr marL="106357" marR="106357" marT="86402" marB="86402" anchor="ctr" horzOverflow="overflow">
                    <a:lnL>
                      <a:noFill/>
                    </a:lnL>
                    <a:lnR>
                      <a:noFill/>
                    </a:lnR>
                    <a:lnT w="9525" cap="flat" cmpd="sng" algn="ctr">
                      <a:solidFill>
                        <a:schemeClr val="bg2"/>
                      </a:solidFill>
                      <a:prstDash val="dash"/>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285750" marR="0" lvl="1" indent="-171450" algn="l" defTabSz="914400" rtl="0" eaLnBrk="1" fontAlgn="base" latinLnBrk="0" hangingPunct="1">
                        <a:lnSpc>
                          <a:spcPct val="100000"/>
                        </a:lnSpc>
                        <a:spcBef>
                          <a:spcPct val="0"/>
                        </a:spcBef>
                        <a:spcAft>
                          <a:spcPct val="0"/>
                        </a:spcAft>
                        <a:buClr>
                          <a:schemeClr val="tx2"/>
                        </a:buClr>
                        <a:buSzTx/>
                        <a:buFontTx/>
                        <a:buChar char="•"/>
                        <a:tabLst/>
                      </a:pPr>
                      <a:r>
                        <a:rPr kumimoji="0" lang="en-US" sz="1500" u="none" strike="noStrike" cap="none" normalizeH="0" baseline="0" dirty="0" smtClean="0">
                          <a:ln>
                            <a:noFill/>
                          </a:ln>
                          <a:solidFill>
                            <a:srgbClr val="000000"/>
                          </a:solidFill>
                          <a:effectLst/>
                          <a:latin typeface="Arial" pitchFamily="34" charset="0"/>
                          <a:cs typeface="Arial" pitchFamily="34" charset="0"/>
                        </a:rPr>
                        <a:t>Launch pilots </a:t>
                      </a:r>
                    </a:p>
                    <a:p>
                      <a:pPr marL="285750" marR="0" lvl="1" indent="-171450" algn="l" defTabSz="914400" rtl="0" eaLnBrk="1" fontAlgn="base" latinLnBrk="0" hangingPunct="1">
                        <a:lnSpc>
                          <a:spcPct val="100000"/>
                        </a:lnSpc>
                        <a:spcBef>
                          <a:spcPct val="0"/>
                        </a:spcBef>
                        <a:spcAft>
                          <a:spcPct val="0"/>
                        </a:spcAft>
                        <a:buClr>
                          <a:schemeClr val="tx2"/>
                        </a:buClr>
                        <a:buSzTx/>
                        <a:buFontTx/>
                        <a:buChar char="•"/>
                        <a:tabLst/>
                      </a:pPr>
                      <a:r>
                        <a:rPr kumimoji="0" lang="en-US" sz="1500" u="none" strike="noStrike" cap="none" normalizeH="0" baseline="0" dirty="0" smtClean="0">
                          <a:ln>
                            <a:noFill/>
                          </a:ln>
                          <a:solidFill>
                            <a:srgbClr val="000000"/>
                          </a:solidFill>
                          <a:effectLst/>
                          <a:latin typeface="Arial" pitchFamily="34" charset="0"/>
                          <a:cs typeface="Arial" pitchFamily="34" charset="0"/>
                        </a:rPr>
                        <a:t>Quickly determine whether worth it – if not, stop</a:t>
                      </a:r>
                    </a:p>
                  </a:txBody>
                  <a:tcPr marL="106357" marR="106357" marT="86402" marB="86402" anchor="ctr" horzOverflow="overflow">
                    <a:lnL>
                      <a:noFill/>
                    </a:lnL>
                    <a:lnR>
                      <a:noFill/>
                    </a:lnR>
                    <a:lnT w="9525" cap="flat" cmpd="sng" algn="ctr">
                      <a:solidFill>
                        <a:schemeClr val="bg2"/>
                      </a:solidFill>
                      <a:prstDash val="dash"/>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noFill/>
                  </a:tcPr>
                </a:tc>
              </a:tr>
              <a:tr h="777621">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endParaRPr kumimoji="0" lang="en-US" sz="1500" b="1" i="0" u="none" strike="noStrike" cap="none" normalizeH="0" baseline="0" dirty="0" smtClean="0">
                        <a:ln>
                          <a:noFill/>
                        </a:ln>
                        <a:solidFill>
                          <a:srgbClr val="000000"/>
                        </a:solidFill>
                        <a:effectLst/>
                        <a:latin typeface="Arial" pitchFamily="34" charset="0"/>
                        <a:cs typeface="Arial" pitchFamily="34" charset="0"/>
                      </a:endParaRPr>
                    </a:p>
                  </a:txBody>
                  <a:tcPr marL="106357" marR="106357" marT="86402" marB="86402" anchor="ctr" horzOverflow="overflow">
                    <a:lnL>
                      <a:noFill/>
                    </a:lnL>
                    <a:lnR>
                      <a:noFill/>
                    </a:lnR>
                    <a:lnT w="9525" cap="flat" cmpd="sng" algn="ctr">
                      <a:solidFill>
                        <a:schemeClr val="bg2"/>
                      </a:solidFill>
                      <a:prstDash val="dash"/>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1500" b="1" i="0" u="none" strike="noStrike" cap="none" normalizeH="0" baseline="0" dirty="0" smtClean="0">
                          <a:ln>
                            <a:noFill/>
                          </a:ln>
                          <a:solidFill>
                            <a:srgbClr val="000000"/>
                          </a:solidFill>
                          <a:effectLst/>
                          <a:latin typeface="Arial" pitchFamily="34" charset="0"/>
                          <a:cs typeface="Arial" pitchFamily="34" charset="0"/>
                        </a:rPr>
                        <a:t>Transform org. culture</a:t>
                      </a:r>
                    </a:p>
                  </a:txBody>
                  <a:tcPr marL="106357" marR="106357" marT="86402" marB="86402" anchor="ctr" horzOverflow="overflow">
                    <a:lnL>
                      <a:noFill/>
                    </a:lnL>
                    <a:lnR>
                      <a:noFill/>
                    </a:lnR>
                    <a:lnT w="9525" cap="flat" cmpd="sng" algn="ctr">
                      <a:solidFill>
                        <a:schemeClr val="bg2"/>
                      </a:solidFill>
                      <a:prstDash val="dash"/>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285750" marR="0" lvl="1" indent="-171450" algn="l" defTabSz="914400" rtl="0" eaLnBrk="1" fontAlgn="base" latinLnBrk="0" hangingPunct="1">
                        <a:lnSpc>
                          <a:spcPct val="100000"/>
                        </a:lnSpc>
                        <a:spcBef>
                          <a:spcPct val="0"/>
                        </a:spcBef>
                        <a:spcAft>
                          <a:spcPct val="0"/>
                        </a:spcAft>
                        <a:buClr>
                          <a:schemeClr val="tx2"/>
                        </a:buClr>
                        <a:buSzTx/>
                        <a:buFontTx/>
                        <a:buChar char="•"/>
                        <a:tabLst/>
                      </a:pPr>
                      <a:r>
                        <a:rPr kumimoji="0" lang="en-US" sz="1500" u="none" strike="noStrike" cap="none" normalizeH="0" baseline="0" dirty="0" smtClean="0">
                          <a:ln>
                            <a:noFill/>
                          </a:ln>
                          <a:solidFill>
                            <a:srgbClr val="000000"/>
                          </a:solidFill>
                          <a:effectLst/>
                          <a:latin typeface="Arial" pitchFamily="34" charset="0"/>
                          <a:cs typeface="Arial" pitchFamily="34" charset="0"/>
                        </a:rPr>
                        <a:t>Be ready to fail and learn from failure</a:t>
                      </a:r>
                    </a:p>
                    <a:p>
                      <a:pPr marL="285750" marR="0" lvl="1" indent="-171450" algn="l" defTabSz="914400" rtl="0" eaLnBrk="1" fontAlgn="base" latinLnBrk="0" hangingPunct="1">
                        <a:lnSpc>
                          <a:spcPct val="100000"/>
                        </a:lnSpc>
                        <a:spcBef>
                          <a:spcPct val="0"/>
                        </a:spcBef>
                        <a:spcAft>
                          <a:spcPct val="0"/>
                        </a:spcAft>
                        <a:buClr>
                          <a:schemeClr val="tx2"/>
                        </a:buClr>
                        <a:buSzTx/>
                        <a:buFontTx/>
                        <a:buChar char="•"/>
                        <a:tabLst/>
                      </a:pPr>
                      <a:r>
                        <a:rPr kumimoji="0" lang="en-US" sz="1500" u="none" strike="noStrike" cap="none" normalizeH="0" baseline="0" dirty="0" smtClean="0">
                          <a:ln>
                            <a:noFill/>
                          </a:ln>
                          <a:solidFill>
                            <a:srgbClr val="000000"/>
                          </a:solidFill>
                          <a:effectLst/>
                          <a:latin typeface="Arial" pitchFamily="34" charset="0"/>
                          <a:cs typeface="Arial" pitchFamily="34" charset="0"/>
                        </a:rPr>
                        <a:t>Think in weeks, not only in years</a:t>
                      </a:r>
                    </a:p>
                  </a:txBody>
                  <a:tcPr marL="106357" marR="106357" marT="86402" marB="86402" anchor="ctr" horzOverflow="overflow">
                    <a:lnL>
                      <a:noFill/>
                    </a:lnL>
                    <a:lnR>
                      <a:noFill/>
                    </a:lnR>
                    <a:lnT w="9525" cap="flat" cmpd="sng" algn="ctr">
                      <a:solidFill>
                        <a:schemeClr val="bg2"/>
                      </a:solidFill>
                      <a:prstDash val="dash"/>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noFill/>
                  </a:tcPr>
                </a:tc>
              </a:tr>
              <a:tr h="864023">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endParaRPr kumimoji="0" lang="en-US" sz="1500" b="1" i="0" u="none" strike="noStrike" cap="none" normalizeH="0" baseline="0" dirty="0" smtClean="0">
                        <a:ln>
                          <a:noFill/>
                        </a:ln>
                        <a:solidFill>
                          <a:srgbClr val="000000"/>
                        </a:solidFill>
                        <a:effectLst/>
                        <a:latin typeface="Arial" pitchFamily="34" charset="0"/>
                        <a:cs typeface="Arial" pitchFamily="34" charset="0"/>
                      </a:endParaRPr>
                    </a:p>
                  </a:txBody>
                  <a:tcPr marL="106357" marR="106357" marT="86402" marB="86402" anchor="ctr" horzOverflow="overflow">
                    <a:lnL>
                      <a:noFill/>
                    </a:lnL>
                    <a:lnR>
                      <a:noFill/>
                    </a:lnR>
                    <a:lnT w="9525" cap="flat" cmpd="sng" algn="ctr">
                      <a:solidFill>
                        <a:schemeClr val="bg2"/>
                      </a:solidFill>
                      <a:prstDash val="dash"/>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1500" b="1" i="0" u="none" strike="noStrike" cap="none" normalizeH="0" baseline="0" dirty="0" smtClean="0">
                          <a:ln>
                            <a:noFill/>
                          </a:ln>
                          <a:solidFill>
                            <a:srgbClr val="000000"/>
                          </a:solidFill>
                          <a:effectLst/>
                          <a:latin typeface="Arial" pitchFamily="34" charset="0"/>
                          <a:cs typeface="Arial" pitchFamily="34" charset="0"/>
                        </a:rPr>
                        <a:t>Build capabilities</a:t>
                      </a:r>
                    </a:p>
                  </a:txBody>
                  <a:tcPr marL="106357" marR="106357" marT="86402" marB="86402" anchor="ctr" horzOverflow="overflow">
                    <a:lnL>
                      <a:noFill/>
                    </a:lnL>
                    <a:lnR>
                      <a:noFill/>
                    </a:lnR>
                    <a:lnT w="9525" cap="flat" cmpd="sng" algn="ctr">
                      <a:solidFill>
                        <a:schemeClr val="bg2"/>
                      </a:solidFill>
                      <a:prstDash val="dash"/>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285750" marR="0" lvl="1" indent="-171450" algn="l" defTabSz="914400" rtl="0" eaLnBrk="1" fontAlgn="base" latinLnBrk="0" hangingPunct="1">
                        <a:lnSpc>
                          <a:spcPct val="100000"/>
                        </a:lnSpc>
                        <a:spcBef>
                          <a:spcPct val="0"/>
                        </a:spcBef>
                        <a:spcAft>
                          <a:spcPct val="0"/>
                        </a:spcAft>
                        <a:buClr>
                          <a:schemeClr val="tx2"/>
                        </a:buClr>
                        <a:buSzTx/>
                        <a:buFontTx/>
                        <a:buChar char="•"/>
                        <a:tabLst/>
                      </a:pPr>
                      <a:r>
                        <a:rPr kumimoji="0" lang="en-US" sz="1500" u="none" strike="noStrike" cap="none" normalizeH="0" baseline="0" dirty="0" smtClean="0">
                          <a:ln>
                            <a:noFill/>
                          </a:ln>
                          <a:solidFill>
                            <a:srgbClr val="000000"/>
                          </a:solidFill>
                          <a:effectLst/>
                          <a:latin typeface="Arial" pitchFamily="34" charset="0"/>
                          <a:cs typeface="Arial" pitchFamily="34" charset="0"/>
                        </a:rPr>
                        <a:t>Retain and recruit top talent experienced with digital innovation</a:t>
                      </a:r>
                    </a:p>
                    <a:p>
                      <a:pPr marL="285750" marR="0" lvl="1" indent="-171450" algn="l" defTabSz="914400" rtl="0" eaLnBrk="1" fontAlgn="base" latinLnBrk="0" hangingPunct="1">
                        <a:lnSpc>
                          <a:spcPct val="100000"/>
                        </a:lnSpc>
                        <a:spcBef>
                          <a:spcPct val="0"/>
                        </a:spcBef>
                        <a:spcAft>
                          <a:spcPct val="0"/>
                        </a:spcAft>
                        <a:buClr>
                          <a:schemeClr val="tx2"/>
                        </a:buClr>
                        <a:buSzTx/>
                        <a:buFontTx/>
                        <a:buChar char="•"/>
                        <a:tabLst/>
                      </a:pPr>
                      <a:r>
                        <a:rPr kumimoji="0" lang="en-US" sz="1500" u="none" strike="noStrike" cap="none" normalizeH="0" baseline="0" dirty="0" smtClean="0">
                          <a:ln>
                            <a:noFill/>
                          </a:ln>
                          <a:solidFill>
                            <a:srgbClr val="000000"/>
                          </a:solidFill>
                          <a:effectLst/>
                          <a:latin typeface="Arial" pitchFamily="34" charset="0"/>
                          <a:cs typeface="Arial" pitchFamily="34" charset="0"/>
                        </a:rPr>
                        <a:t>Empower small teams to test ideas</a:t>
                      </a:r>
                    </a:p>
                  </a:txBody>
                  <a:tcPr marL="106357" marR="106357" marT="86402" marB="86402" anchor="ctr" horzOverflow="overflow">
                    <a:lnL>
                      <a:noFill/>
                    </a:lnL>
                    <a:lnR>
                      <a:noFill/>
                    </a:lnR>
                    <a:lnT w="9525" cap="flat" cmpd="sng" algn="ctr">
                      <a:solidFill>
                        <a:schemeClr val="bg2"/>
                      </a:solidFill>
                      <a:prstDash val="dash"/>
                      <a:round/>
                      <a:headEnd type="none" w="med" len="med"/>
                      <a:tailEnd type="none" w="med" len="med"/>
                    </a:lnT>
                    <a:lnB w="9525" cap="flat" cmpd="sng" algn="ctr">
                      <a:solidFill>
                        <a:schemeClr val="bg2"/>
                      </a:solidFill>
                      <a:prstDash val="dash"/>
                      <a:round/>
                      <a:headEnd type="none" w="med" len="med"/>
                      <a:tailEnd type="none" w="med" len="med"/>
                    </a:lnB>
                    <a:lnTlToBr w="12700" cmpd="sng">
                      <a:noFill/>
                      <a:prstDash val="solid"/>
                    </a:lnTlToBr>
                    <a:lnBlToTr w="12700" cmpd="sng">
                      <a:noFill/>
                      <a:prstDash val="solid"/>
                    </a:lnBlToTr>
                    <a:noFill/>
                  </a:tcPr>
                </a:tc>
              </a:tr>
              <a:tr h="777621">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endParaRPr kumimoji="0" lang="en-US" sz="1500" b="1" i="0" u="none" strike="noStrike" cap="none" normalizeH="0" baseline="0" dirty="0" smtClean="0">
                        <a:ln>
                          <a:noFill/>
                        </a:ln>
                        <a:solidFill>
                          <a:srgbClr val="000000"/>
                        </a:solidFill>
                        <a:effectLst/>
                        <a:latin typeface="Arial" pitchFamily="34" charset="0"/>
                        <a:cs typeface="Arial" pitchFamily="34" charset="0"/>
                      </a:endParaRPr>
                    </a:p>
                  </a:txBody>
                  <a:tcPr marL="106357" marR="106357" marT="86402" marB="86402" anchor="ctr" horzOverflow="overflow">
                    <a:lnL>
                      <a:noFill/>
                    </a:lnL>
                    <a:lnR>
                      <a:noFill/>
                    </a:lnR>
                    <a:lnT w="9525" cap="flat" cmpd="sng" algn="ctr">
                      <a:solidFill>
                        <a:schemeClr val="bg2"/>
                      </a:solidFill>
                      <a:prstDash val="dash"/>
                      <a:round/>
                      <a:headEnd type="none" w="med" len="med"/>
                      <a:tailEnd type="none" w="med" len="med"/>
                    </a:lnT>
                    <a:lnB w="25400" cmpd="sng">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1500" b="1" i="0" u="none" strike="noStrike" cap="none" normalizeH="0" baseline="0" dirty="0" smtClean="0">
                          <a:ln>
                            <a:noFill/>
                          </a:ln>
                          <a:solidFill>
                            <a:srgbClr val="000000"/>
                          </a:solidFill>
                          <a:effectLst/>
                          <a:latin typeface="Arial" pitchFamily="34" charset="0"/>
                          <a:cs typeface="Arial" pitchFamily="34" charset="0"/>
                        </a:rPr>
                        <a:t>Develop an Ecosystem</a:t>
                      </a:r>
                    </a:p>
                  </a:txBody>
                  <a:tcPr marL="106357" marR="106357" marT="86402" marB="86402" anchor="ctr" horzOverflow="overflow">
                    <a:lnL>
                      <a:noFill/>
                    </a:lnL>
                    <a:lnR>
                      <a:noFill/>
                    </a:lnR>
                    <a:lnT w="9525" cap="flat" cmpd="sng" algn="ctr">
                      <a:solidFill>
                        <a:schemeClr val="bg2"/>
                      </a:solidFill>
                      <a:prstDash val="dash"/>
                      <a:round/>
                      <a:headEnd type="none" w="med" len="med"/>
                      <a:tailEnd type="none" w="med" len="med"/>
                    </a:lnT>
                    <a:lnB w="25400" cmpd="sng">
                      <a:noFill/>
                    </a:lnB>
                    <a:lnTlToBr w="12700" cmpd="sng">
                      <a:noFill/>
                      <a:prstDash val="solid"/>
                    </a:lnTlToBr>
                    <a:lnBlToTr w="12700" cmpd="sng">
                      <a:noFill/>
                      <a:prstDash val="solid"/>
                    </a:lnBlToTr>
                    <a:noFill/>
                  </a:tcPr>
                </a:tc>
                <a:tc>
                  <a:txBody>
                    <a:bodyPr/>
                    <a:lstStyle/>
                    <a:p>
                      <a:pPr marL="285750" marR="0" lvl="1" indent="-171450" algn="l" defTabSz="914400" rtl="0" eaLnBrk="1" fontAlgn="base" latinLnBrk="0" hangingPunct="1">
                        <a:lnSpc>
                          <a:spcPct val="100000"/>
                        </a:lnSpc>
                        <a:spcBef>
                          <a:spcPct val="0"/>
                        </a:spcBef>
                        <a:spcAft>
                          <a:spcPct val="0"/>
                        </a:spcAft>
                        <a:buClr>
                          <a:schemeClr val="tx2"/>
                        </a:buClr>
                        <a:buSzTx/>
                        <a:buFontTx/>
                        <a:buChar char="•"/>
                        <a:tabLst/>
                      </a:pPr>
                      <a:r>
                        <a:rPr kumimoji="0" lang="en-US" sz="1500" u="none" strike="noStrike" cap="none" normalizeH="0" baseline="0" dirty="0" smtClean="0">
                          <a:ln>
                            <a:noFill/>
                          </a:ln>
                          <a:solidFill>
                            <a:srgbClr val="000000"/>
                          </a:solidFill>
                          <a:effectLst/>
                          <a:latin typeface="Arial" pitchFamily="34" charset="0"/>
                          <a:cs typeface="Arial" pitchFamily="34" charset="0"/>
                        </a:rPr>
                        <a:t>Create partnerships within the industry and beyond</a:t>
                      </a:r>
                    </a:p>
                  </a:txBody>
                  <a:tcPr marL="106357" marR="106357" marT="86402" marB="86402" anchor="ctr" horzOverflow="overflow">
                    <a:lnL>
                      <a:noFill/>
                    </a:lnL>
                    <a:lnR>
                      <a:noFill/>
                    </a:lnR>
                    <a:lnT w="9525" cap="flat" cmpd="sng" algn="ctr">
                      <a:solidFill>
                        <a:schemeClr val="bg2"/>
                      </a:solidFill>
                      <a:prstDash val="dash"/>
                      <a:round/>
                      <a:headEnd type="none" w="med" len="med"/>
                      <a:tailEnd type="none" w="med" len="med"/>
                    </a:lnT>
                    <a:lnB w="25400" cmpd="sng">
                      <a:noFill/>
                    </a:lnB>
                    <a:lnTlToBr w="12700" cmpd="sng">
                      <a:noFill/>
                      <a:prstDash val="solid"/>
                    </a:lnTlToBr>
                    <a:lnBlToTr w="12700" cmpd="sng">
                      <a:noFill/>
                      <a:prstDash val="solid"/>
                    </a:lnBlToTr>
                    <a:noFill/>
                  </a:tcPr>
                </a:tc>
              </a:tr>
            </a:tbl>
          </a:graphicData>
        </a:graphic>
      </p:graphicFrame>
      <p:sp>
        <p:nvSpPr>
          <p:cNvPr id="2" name="Title 1"/>
          <p:cNvSpPr>
            <a:spLocks noGrp="1"/>
          </p:cNvSpPr>
          <p:nvPr>
            <p:ph type="title"/>
          </p:nvPr>
        </p:nvSpPr>
        <p:spPr>
          <a:xfrm>
            <a:off x="3895" y="153075"/>
            <a:ext cx="11262819" cy="785785"/>
          </a:xfrm>
        </p:spPr>
        <p:txBody>
          <a:bodyPr/>
          <a:lstStyle/>
          <a:p>
            <a:pPr algn="r"/>
            <a:r>
              <a:rPr lang="en-US" sz="3600" dirty="0" smtClean="0">
                <a:solidFill>
                  <a:schemeClr val="bg1">
                    <a:lumMod val="95000"/>
                  </a:schemeClr>
                </a:solidFill>
                <a:latin typeface="DS-Digital" pitchFamily="2" charset="0"/>
              </a:rPr>
              <a:t>How to PERFORM with digital ? </a:t>
            </a:r>
            <a:endParaRPr lang="en-US" sz="3600" dirty="0">
              <a:solidFill>
                <a:schemeClr val="bg1">
                  <a:lumMod val="95000"/>
                </a:schemeClr>
              </a:solidFill>
              <a:latin typeface="DS-Digital" pitchFamily="2" charset="0"/>
            </a:endParaRPr>
          </a:p>
        </p:txBody>
      </p:sp>
      <p:pic>
        <p:nvPicPr>
          <p:cNvPr id="5" name="Picture 4" descr="download.png"/>
          <p:cNvPicPr>
            <a:picLocks/>
          </p:cNvPicPr>
          <p:nvPr/>
        </p:nvPicPr>
        <p:blipFill>
          <a:blip r:embed="rId6" cstate="screen"/>
          <a:stretch>
            <a:fillRect/>
          </a:stretch>
        </p:blipFill>
        <p:spPr>
          <a:xfrm>
            <a:off x="434712" y="1422039"/>
            <a:ext cx="952013" cy="749720"/>
          </a:xfrm>
          <a:prstGeom prst="rect">
            <a:avLst/>
          </a:prstGeom>
        </p:spPr>
      </p:pic>
      <p:pic>
        <p:nvPicPr>
          <p:cNvPr id="24" name="Picture 23" descr="download.jpg"/>
          <p:cNvPicPr>
            <a:picLocks/>
          </p:cNvPicPr>
          <p:nvPr/>
        </p:nvPicPr>
        <p:blipFill>
          <a:blip r:embed="rId7" cstate="screen"/>
          <a:stretch>
            <a:fillRect/>
          </a:stretch>
        </p:blipFill>
        <p:spPr>
          <a:xfrm>
            <a:off x="269527" y="2216850"/>
            <a:ext cx="1365860" cy="738253"/>
          </a:xfrm>
          <a:prstGeom prst="rect">
            <a:avLst/>
          </a:prstGeom>
        </p:spPr>
      </p:pic>
      <p:pic>
        <p:nvPicPr>
          <p:cNvPr id="33" name="Picture 32" descr="download (2).png"/>
          <p:cNvPicPr>
            <a:picLocks/>
          </p:cNvPicPr>
          <p:nvPr/>
        </p:nvPicPr>
        <p:blipFill>
          <a:blip r:embed="rId8" cstate="screen"/>
          <a:stretch>
            <a:fillRect/>
          </a:stretch>
        </p:blipFill>
        <p:spPr>
          <a:xfrm>
            <a:off x="460998" y="3005929"/>
            <a:ext cx="925728" cy="729020"/>
          </a:xfrm>
          <a:prstGeom prst="rect">
            <a:avLst/>
          </a:prstGeom>
        </p:spPr>
      </p:pic>
      <p:pic>
        <p:nvPicPr>
          <p:cNvPr id="34" name="Picture 33" descr="images.jpg"/>
          <p:cNvPicPr>
            <a:picLocks/>
          </p:cNvPicPr>
          <p:nvPr/>
        </p:nvPicPr>
        <p:blipFill>
          <a:blip r:embed="rId9" cstate="screen"/>
          <a:stretch>
            <a:fillRect/>
          </a:stretch>
        </p:blipFill>
        <p:spPr>
          <a:xfrm>
            <a:off x="548587" y="3833399"/>
            <a:ext cx="731439" cy="576016"/>
          </a:xfrm>
          <a:prstGeom prst="rect">
            <a:avLst/>
          </a:prstGeom>
        </p:spPr>
      </p:pic>
      <p:pic>
        <p:nvPicPr>
          <p:cNvPr id="41" name="Picture 40" descr="download (3).png"/>
          <p:cNvPicPr>
            <a:picLocks/>
          </p:cNvPicPr>
          <p:nvPr/>
        </p:nvPicPr>
        <p:blipFill>
          <a:blip r:embed="rId10" cstate="screen"/>
          <a:stretch>
            <a:fillRect/>
          </a:stretch>
        </p:blipFill>
        <p:spPr>
          <a:xfrm>
            <a:off x="434716" y="4629734"/>
            <a:ext cx="1176017" cy="680419"/>
          </a:xfrm>
          <a:prstGeom prst="rect">
            <a:avLst/>
          </a:prstGeom>
        </p:spPr>
      </p:pic>
      <p:sp>
        <p:nvSpPr>
          <p:cNvPr id="11" name="Rectangle 10"/>
          <p:cNvSpPr/>
          <p:nvPr/>
        </p:nvSpPr>
        <p:spPr>
          <a:xfrm>
            <a:off x="3896" y="6294982"/>
            <a:ext cx="3300524" cy="18519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
        <p:nvSpPr>
          <p:cNvPr id="12" name="Rectangle 11"/>
          <p:cNvSpPr/>
          <p:nvPr/>
        </p:nvSpPr>
        <p:spPr>
          <a:xfrm>
            <a:off x="7691623" y="6262189"/>
            <a:ext cx="3300524" cy="217986"/>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US" sz="1400" dirty="0" smtClean="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263269" y="2031016"/>
            <a:ext cx="6851045" cy="2659397"/>
          </a:xfrm>
        </p:spPr>
        <p:txBody>
          <a:bodyPr>
            <a:noAutofit/>
          </a:bodyPr>
          <a:lstStyle/>
          <a:p>
            <a:pPr marL="172701" indent="-172701" algn="r"/>
            <a:r>
              <a:rPr lang="fr-FR" sz="4000" b="1" dirty="0" err="1" smtClean="0">
                <a:ea typeface="Calibri"/>
                <a:cs typeface="Calibri"/>
              </a:rPr>
              <a:t>Example</a:t>
            </a:r>
            <a:r>
              <a:rPr lang="fr-FR" sz="4000" b="1" dirty="0" smtClean="0">
                <a:ea typeface="Calibri"/>
                <a:cs typeface="Calibri"/>
              </a:rPr>
              <a:t> of an </a:t>
            </a:r>
            <a:r>
              <a:rPr lang="fr-FR" sz="4000" b="1" dirty="0" err="1" smtClean="0">
                <a:ea typeface="Calibri"/>
                <a:cs typeface="Calibri"/>
              </a:rPr>
              <a:t>Innovative</a:t>
            </a:r>
            <a:r>
              <a:rPr lang="fr-FR" sz="4000" b="1" dirty="0" smtClean="0">
                <a:ea typeface="Calibri"/>
                <a:cs typeface="Calibri"/>
              </a:rPr>
              <a:t> Initiative: </a:t>
            </a:r>
            <a:r>
              <a:rPr lang="fr-FR" sz="4000" b="1" dirty="0" err="1" smtClean="0">
                <a:ea typeface="Calibri"/>
                <a:cs typeface="Calibri"/>
              </a:rPr>
              <a:t>Hyperloop</a:t>
            </a:r>
            <a:r>
              <a:rPr lang="en-US" sz="4000" b="1" dirty="0" smtClean="0">
                <a:solidFill>
                  <a:srgbClr val="FFFFFF"/>
                </a:solidFill>
                <a:cs typeface="Arial" pitchFamily="34" charset="0"/>
              </a:rPr>
              <a:t> </a:t>
            </a:r>
            <a:br>
              <a:rPr lang="en-US" sz="4000" b="1" dirty="0" smtClean="0">
                <a:solidFill>
                  <a:srgbClr val="FFFFFF"/>
                </a:solidFill>
                <a:cs typeface="Arial" pitchFamily="34" charset="0"/>
              </a:rPr>
            </a:br>
            <a:r>
              <a:rPr lang="fr-FR" sz="4000" i="1" dirty="0" err="1" smtClean="0">
                <a:solidFill>
                  <a:srgbClr val="FFC000"/>
                </a:solidFill>
                <a:ea typeface="Calibri"/>
                <a:cs typeface="Times New Roman"/>
              </a:rPr>
              <a:t>Brogan</a:t>
            </a:r>
            <a:r>
              <a:rPr lang="fr-FR" sz="4000" i="1" dirty="0" smtClean="0">
                <a:solidFill>
                  <a:srgbClr val="FFC000"/>
                </a:solidFill>
                <a:ea typeface="Calibri"/>
                <a:cs typeface="Times New Roman"/>
              </a:rPr>
              <a:t> </a:t>
            </a:r>
            <a:r>
              <a:rPr lang="fr-FR" sz="4000" i="1" dirty="0" err="1" smtClean="0">
                <a:solidFill>
                  <a:srgbClr val="FFC000"/>
                </a:solidFill>
                <a:ea typeface="Calibri"/>
                <a:cs typeface="Times New Roman"/>
              </a:rPr>
              <a:t>Bambrogan</a:t>
            </a:r>
            <a:r>
              <a:rPr lang="fr-FR" sz="4000" i="1" dirty="0" smtClean="0">
                <a:solidFill>
                  <a:srgbClr val="FFC000"/>
                </a:solidFill>
                <a:ea typeface="Calibri"/>
                <a:cs typeface="Times New Roman"/>
              </a:rPr>
              <a:t>, </a:t>
            </a:r>
            <a:r>
              <a:rPr lang="fr-FR" sz="4000" i="1" dirty="0" err="1" smtClean="0">
                <a:solidFill>
                  <a:srgbClr val="FFC000"/>
                </a:solidFill>
                <a:ea typeface="Calibri"/>
                <a:cs typeface="Times New Roman"/>
              </a:rPr>
              <a:t>Hyperloop</a:t>
            </a:r>
            <a:endParaRPr lang="fr-FR" sz="4000" i="1" dirty="0" smtClean="0">
              <a:solidFill>
                <a:srgbClr val="FFC000"/>
              </a:solidFill>
              <a:ea typeface="Calibri"/>
              <a:cs typeface="Times New Roman"/>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6789721" y="1615571"/>
            <a:ext cx="3819620" cy="3477835"/>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a:solidFill>
                  <a:schemeClr val="bg1"/>
                </a:solidFill>
              </a:ln>
            </a:endParaRPr>
          </a:p>
        </p:txBody>
      </p:sp>
      <p:sp>
        <p:nvSpPr>
          <p:cNvPr id="1000450" name="AutoShape 2" descr="Résultat de recherche d'images pour &quot;logo hyperloop&quot;"/>
          <p:cNvSpPr>
            <a:spLocks noChangeAspect="1" noChangeArrowheads="1"/>
          </p:cNvSpPr>
          <p:nvPr/>
        </p:nvSpPr>
        <p:spPr bwMode="auto">
          <a:xfrm>
            <a:off x="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00452" name="Picture 4" descr="Afficher l'image d'origine"/>
          <p:cNvPicPr>
            <a:picLocks noChangeAspect="1" noChangeArrowheads="1"/>
          </p:cNvPicPr>
          <p:nvPr/>
        </p:nvPicPr>
        <p:blipFill>
          <a:blip r:embed="rId2" cstate="screen"/>
          <a:srcRect/>
          <a:stretch>
            <a:fillRect/>
          </a:stretch>
        </p:blipFill>
        <p:spPr bwMode="auto">
          <a:xfrm>
            <a:off x="6954157" y="1899103"/>
            <a:ext cx="3495675" cy="895350"/>
          </a:xfrm>
          <a:prstGeom prst="rect">
            <a:avLst/>
          </a:prstGeom>
          <a:noFill/>
        </p:spPr>
      </p:pic>
      <p:pic>
        <p:nvPicPr>
          <p:cNvPr id="1000454" name="Picture 6" descr="Afficher l'image d'origine"/>
          <p:cNvPicPr>
            <a:picLocks noChangeAspect="1" noChangeArrowheads="1"/>
          </p:cNvPicPr>
          <p:nvPr/>
        </p:nvPicPr>
        <p:blipFill>
          <a:blip r:embed="rId3" cstate="screen"/>
          <a:srcRect/>
          <a:stretch>
            <a:fillRect/>
          </a:stretch>
        </p:blipFill>
        <p:spPr bwMode="auto">
          <a:xfrm>
            <a:off x="7254460" y="2794454"/>
            <a:ext cx="2699657" cy="1077750"/>
          </a:xfrm>
          <a:prstGeom prst="rect">
            <a:avLst/>
          </a:prstGeom>
          <a:noFill/>
        </p:spPr>
      </p:pic>
      <p:grpSp>
        <p:nvGrpSpPr>
          <p:cNvPr id="2" name="Group 10"/>
          <p:cNvGrpSpPr/>
          <p:nvPr/>
        </p:nvGrpSpPr>
        <p:grpSpPr>
          <a:xfrm>
            <a:off x="8268570" y="4005193"/>
            <a:ext cx="929883" cy="758393"/>
            <a:chOff x="1987261" y="4587765"/>
            <a:chExt cx="774988" cy="802611"/>
          </a:xfrm>
        </p:grpSpPr>
        <p:pic>
          <p:nvPicPr>
            <p:cNvPr id="3" name="Picture 2" descr="http://cdn.mysitemyway.com/etc-mysitemyway/icons/legacy-previews/icons/simple-red-square-icons-media/129102-simple-red-square-icon-media-a-media22-arrow-forward1.png">
              <a:hlinkClick r:id="rId4" action="ppaction://hlinkfile"/>
            </p:cNvPr>
            <p:cNvPicPr>
              <a:picLocks noChangeArrowheads="1"/>
            </p:cNvPicPr>
            <p:nvPr/>
          </p:nvPicPr>
          <p:blipFill>
            <a:blip r:embed="rId5" cstate="screen"/>
            <a:srcRect/>
            <a:stretch>
              <a:fillRect/>
            </a:stretch>
          </p:blipFill>
          <p:spPr bwMode="auto">
            <a:xfrm>
              <a:off x="2132435" y="4775061"/>
              <a:ext cx="484641" cy="615315"/>
            </a:xfrm>
            <a:prstGeom prst="rect">
              <a:avLst/>
            </a:prstGeom>
            <a:solidFill>
              <a:schemeClr val="bg1"/>
            </a:solidFill>
            <a:ln>
              <a:solidFill>
                <a:schemeClr val="bg1"/>
              </a:solidFill>
            </a:ln>
          </p:spPr>
        </p:pic>
        <p:sp>
          <p:nvSpPr>
            <p:cNvPr id="4" name="Rectangle 3">
              <a:hlinkClick r:id="rId4" action="ppaction://hlinkfile"/>
            </p:cNvPr>
            <p:cNvSpPr/>
            <p:nvPr/>
          </p:nvSpPr>
          <p:spPr>
            <a:xfrm>
              <a:off x="1987261" y="4587765"/>
              <a:ext cx="774988" cy="276561"/>
            </a:xfrm>
            <a:prstGeom prst="rect">
              <a:avLst/>
            </a:prstGeom>
            <a:solidFill>
              <a:schemeClr val="bg1"/>
            </a:solidFill>
            <a:ln>
              <a:solidFill>
                <a:schemeClr val="bg1"/>
              </a:solidFill>
            </a:ln>
          </p:spPr>
          <p:txBody>
            <a:bodyPr wrap="none" lIns="45441" tIns="22719" rIns="45441" bIns="22719">
              <a:spAutoFit/>
            </a:bodyPr>
            <a:lstStyle/>
            <a:p>
              <a:pPr algn="ctr"/>
              <a:r>
                <a:rPr lang="en-US" sz="1400" b="1" i="1" u="sng" dirty="0" smtClean="0">
                  <a:latin typeface="Arial" pitchFamily="34" charset="0"/>
                  <a:cs typeface="Arial" pitchFamily="34" charset="0"/>
                  <a:hlinkClick r:id="rId4" action="ppaction://hlinkfile"/>
                </a:rPr>
                <a:t>Video link</a:t>
              </a:r>
              <a:endParaRPr lang="en-US" sz="1400" b="1" i="1" u="sng" dirty="0" smtClean="0">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p:txBody>
          <a:bodyPr/>
          <a:lstStyle/>
          <a:p>
            <a:endParaRPr lang="fr-FR"/>
          </a:p>
        </p:txBody>
      </p:sp>
      <p:pic>
        <p:nvPicPr>
          <p:cNvPr id="5" name="01- Hyperloop is real SHORT.mp4">
            <a:hlinkClick r:id="" action="ppaction://media"/>
          </p:cNvPr>
          <p:cNvPicPr>
            <a:picLocks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1728310" y="280986"/>
            <a:ext cx="7950201" cy="59626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flipH="1">
            <a:off x="11055852" y="0"/>
            <a:ext cx="466223" cy="806310"/>
          </a:xfrm>
        </p:spPr>
        <p:txBody>
          <a:bodyPr/>
          <a:lstStyle/>
          <a:p>
            <a:r>
              <a:rPr lang="fr-FR" dirty="0" smtClean="0"/>
              <a:t>1</a:t>
            </a:r>
            <a:endParaRPr lang="fr-FR" dirty="0"/>
          </a:p>
        </p:txBody>
      </p:sp>
      <p:sp>
        <p:nvSpPr>
          <p:cNvPr id="3" name="Sous-titre 2"/>
          <p:cNvSpPr>
            <a:spLocks noGrp="1"/>
          </p:cNvSpPr>
          <p:nvPr>
            <p:ph type="subTitle" idx="1"/>
          </p:nvPr>
        </p:nvSpPr>
        <p:spPr/>
        <p:txBody>
          <a:bodyPr/>
          <a:lstStyle/>
          <a:p>
            <a:endParaRPr lang="fr-FR"/>
          </a:p>
        </p:txBody>
      </p:sp>
      <p:pic>
        <p:nvPicPr>
          <p:cNvPr id="4" name="REPONSE 1.mp4">
            <a:hlinkClick r:id="" action="ppaction://media"/>
          </p:cNvPr>
          <p:cNvPicPr>
            <a:picLocks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1699734" y="180974"/>
            <a:ext cx="8121651" cy="60912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452257" y="2031016"/>
            <a:ext cx="6699704" cy="2659397"/>
          </a:xfrm>
        </p:spPr>
        <p:txBody>
          <a:bodyPr>
            <a:noAutofit/>
          </a:bodyPr>
          <a:lstStyle/>
          <a:p>
            <a:pPr marL="172701" indent="-172701" algn="r"/>
            <a:r>
              <a:rPr lang="en-US" sz="4000" b="1" dirty="0" smtClean="0">
                <a:solidFill>
                  <a:prstClr val="white"/>
                </a:solidFill>
                <a:ea typeface="Calibri"/>
                <a:cs typeface="Times New Roman"/>
              </a:rPr>
              <a:t>How Digital is Transforming our World ?</a:t>
            </a:r>
            <a:br>
              <a:rPr lang="en-US" sz="4000" b="1" dirty="0" smtClean="0">
                <a:solidFill>
                  <a:prstClr val="white"/>
                </a:solidFill>
                <a:ea typeface="Calibri"/>
                <a:cs typeface="Times New Roman"/>
              </a:rPr>
            </a:br>
            <a:r>
              <a:rPr lang="en-US" sz="4000" i="1" dirty="0" smtClean="0">
                <a:solidFill>
                  <a:srgbClr val="FFC000"/>
                </a:solidFill>
                <a:ea typeface="Calibri"/>
                <a:cs typeface="Times New Roman"/>
              </a:rPr>
              <a:t>Yves </a:t>
            </a:r>
            <a:r>
              <a:rPr lang="en-US" sz="4000" i="1" dirty="0" err="1" smtClean="0">
                <a:solidFill>
                  <a:srgbClr val="FFC000"/>
                </a:solidFill>
                <a:ea typeface="Calibri"/>
                <a:cs typeface="Times New Roman"/>
              </a:rPr>
              <a:t>Tyrode</a:t>
            </a:r>
            <a:r>
              <a:rPr lang="en-US" sz="4000" i="1" dirty="0" smtClean="0">
                <a:solidFill>
                  <a:srgbClr val="FFC000"/>
                </a:solidFill>
                <a:ea typeface="Calibri"/>
                <a:cs typeface="Times New Roman"/>
              </a:rPr>
              <a:t>, UIC Digital Community Chairman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REPONSE 2.mp4">
            <a:hlinkClick r:id="" action="ppaction://media"/>
          </p:cNvPr>
          <p:cNvPicPr>
            <a:picLocks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1728310" y="266699"/>
            <a:ext cx="7854951" cy="5891213"/>
          </a:xfrm>
          <a:prstGeom prst="rect">
            <a:avLst/>
          </a:prstGeom>
        </p:spPr>
      </p:pic>
      <p:sp>
        <p:nvSpPr>
          <p:cNvPr id="5" name="Titre 1"/>
          <p:cNvSpPr txBox="1">
            <a:spLocks/>
          </p:cNvSpPr>
          <p:nvPr/>
        </p:nvSpPr>
        <p:spPr>
          <a:xfrm flipH="1">
            <a:off x="11055852" y="0"/>
            <a:ext cx="466223" cy="806310"/>
          </a:xfrm>
          <a:prstGeom prst="rect">
            <a:avLst/>
          </a:prstGeom>
          <a:noFill/>
          <a:ln>
            <a:noFill/>
          </a:ln>
        </p:spPr>
        <p:txBody>
          <a:bodyPr vert="horz" lIns="91266" tIns="45631" rIns="91266" bIns="45631" rtlCol="0" anchor="ctr">
            <a:normAutofit/>
          </a:bodyPr>
          <a:lstStyle>
            <a:lvl1pPr algn="ctr" defTabSz="912631" rtl="0" eaLnBrk="1" latinLnBrk="0" hangingPunct="1">
              <a:spcBef>
                <a:spcPct val="0"/>
              </a:spcBef>
              <a:buNone/>
              <a:defRPr sz="4400" kern="1200">
                <a:solidFill>
                  <a:schemeClr val="bg1"/>
                </a:solidFill>
                <a:latin typeface="+mj-lt"/>
                <a:ea typeface="+mj-ea"/>
                <a:cs typeface="+mj-cs"/>
              </a:defRPr>
            </a:lvl1pPr>
          </a:lstStyle>
          <a:p>
            <a:r>
              <a:rPr lang="fr-FR" dirty="0" smtClean="0"/>
              <a:t>2</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REPONSE 3.mp4">
            <a:hlinkClick r:id="" action="ppaction://media"/>
          </p:cNvPr>
          <p:cNvPicPr>
            <a:picLocks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1728310" y="223834"/>
            <a:ext cx="8065453" cy="6049090"/>
          </a:xfrm>
          <a:prstGeom prst="rect">
            <a:avLst/>
          </a:prstGeom>
        </p:spPr>
      </p:pic>
      <p:sp>
        <p:nvSpPr>
          <p:cNvPr id="5" name="Titre 1"/>
          <p:cNvSpPr txBox="1">
            <a:spLocks/>
          </p:cNvSpPr>
          <p:nvPr/>
        </p:nvSpPr>
        <p:spPr>
          <a:xfrm flipH="1">
            <a:off x="11055852" y="0"/>
            <a:ext cx="466223" cy="806310"/>
          </a:xfrm>
          <a:prstGeom prst="rect">
            <a:avLst/>
          </a:prstGeom>
          <a:noFill/>
          <a:ln>
            <a:noFill/>
          </a:ln>
        </p:spPr>
        <p:txBody>
          <a:bodyPr vert="horz" lIns="91266" tIns="45631" rIns="91266" bIns="45631" rtlCol="0" anchor="ctr">
            <a:normAutofit/>
          </a:bodyPr>
          <a:lstStyle>
            <a:lvl1pPr algn="ctr" defTabSz="912631" rtl="0" eaLnBrk="1" latinLnBrk="0" hangingPunct="1">
              <a:spcBef>
                <a:spcPct val="0"/>
              </a:spcBef>
              <a:buNone/>
              <a:defRPr sz="4400" kern="1200">
                <a:solidFill>
                  <a:schemeClr val="bg1"/>
                </a:solidFill>
                <a:latin typeface="+mj-lt"/>
                <a:ea typeface="+mj-ea"/>
                <a:cs typeface="+mj-cs"/>
              </a:defRPr>
            </a:lvl1pPr>
          </a:lstStyle>
          <a:p>
            <a:r>
              <a:rPr lang="fr-FR" dirty="0" smtClean="0"/>
              <a:t>3</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REPONSE 4.mp4">
            <a:hlinkClick r:id="" action="ppaction://media"/>
          </p:cNvPr>
          <p:cNvPicPr>
            <a:picLocks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1728310" y="222135"/>
            <a:ext cx="8065453" cy="6049090"/>
          </a:xfrm>
          <a:prstGeom prst="rect">
            <a:avLst/>
          </a:prstGeom>
        </p:spPr>
      </p:pic>
      <p:sp>
        <p:nvSpPr>
          <p:cNvPr id="5" name="Titre 1"/>
          <p:cNvSpPr txBox="1">
            <a:spLocks/>
          </p:cNvSpPr>
          <p:nvPr/>
        </p:nvSpPr>
        <p:spPr>
          <a:xfrm flipH="1">
            <a:off x="11055852" y="0"/>
            <a:ext cx="466223" cy="806310"/>
          </a:xfrm>
          <a:prstGeom prst="rect">
            <a:avLst/>
          </a:prstGeom>
          <a:noFill/>
          <a:ln>
            <a:noFill/>
          </a:ln>
        </p:spPr>
        <p:txBody>
          <a:bodyPr vert="horz" lIns="91266" tIns="45631" rIns="91266" bIns="45631" rtlCol="0" anchor="ctr">
            <a:normAutofit/>
          </a:bodyPr>
          <a:lstStyle>
            <a:lvl1pPr algn="ctr" defTabSz="912631" rtl="0" eaLnBrk="1" latinLnBrk="0" hangingPunct="1">
              <a:spcBef>
                <a:spcPct val="0"/>
              </a:spcBef>
              <a:buNone/>
              <a:defRPr sz="4400" kern="1200">
                <a:solidFill>
                  <a:schemeClr val="bg1"/>
                </a:solidFill>
                <a:latin typeface="+mj-lt"/>
                <a:ea typeface="+mj-ea"/>
                <a:cs typeface="+mj-cs"/>
              </a:defRPr>
            </a:lvl1pPr>
          </a:lstStyle>
          <a:p>
            <a:r>
              <a:rPr lang="fr-FR" dirty="0" smtClean="0"/>
              <a:t>4</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REPONSE 5.mp4">
            <a:hlinkClick r:id="" action="ppaction://media"/>
          </p:cNvPr>
          <p:cNvPicPr>
            <a:picLocks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1728310" y="207847"/>
            <a:ext cx="8065453" cy="6049090"/>
          </a:xfrm>
          <a:prstGeom prst="rect">
            <a:avLst/>
          </a:prstGeom>
        </p:spPr>
      </p:pic>
      <p:sp>
        <p:nvSpPr>
          <p:cNvPr id="5" name="Titre 1"/>
          <p:cNvSpPr txBox="1">
            <a:spLocks/>
          </p:cNvSpPr>
          <p:nvPr/>
        </p:nvSpPr>
        <p:spPr>
          <a:xfrm flipH="1">
            <a:off x="11055852" y="0"/>
            <a:ext cx="466223" cy="806310"/>
          </a:xfrm>
          <a:prstGeom prst="rect">
            <a:avLst/>
          </a:prstGeom>
          <a:noFill/>
          <a:ln>
            <a:noFill/>
          </a:ln>
        </p:spPr>
        <p:txBody>
          <a:bodyPr vert="horz" lIns="91266" tIns="45631" rIns="91266" bIns="45631" rtlCol="0" anchor="ctr">
            <a:normAutofit/>
          </a:bodyPr>
          <a:lstStyle>
            <a:lvl1pPr algn="ctr" defTabSz="912631" rtl="0" eaLnBrk="1" latinLnBrk="0" hangingPunct="1">
              <a:spcBef>
                <a:spcPct val="0"/>
              </a:spcBef>
              <a:buNone/>
              <a:defRPr sz="4400" kern="1200">
                <a:solidFill>
                  <a:schemeClr val="bg1"/>
                </a:solidFill>
                <a:latin typeface="+mj-lt"/>
                <a:ea typeface="+mj-ea"/>
                <a:cs typeface="+mj-cs"/>
              </a:defRPr>
            </a:lvl1pPr>
          </a:lstStyle>
          <a:p>
            <a:r>
              <a:rPr lang="fr-FR" dirty="0" smtClean="0"/>
              <a:t>5</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354285" y="2031016"/>
            <a:ext cx="6721475" cy="2659397"/>
          </a:xfrm>
        </p:spPr>
        <p:txBody>
          <a:bodyPr>
            <a:noAutofit/>
          </a:bodyPr>
          <a:lstStyle/>
          <a:p>
            <a:pPr marL="172701" indent="-172701" algn="r"/>
            <a:r>
              <a:rPr lang="fr-FR" sz="4000" b="1" dirty="0" smtClean="0">
                <a:solidFill>
                  <a:prstClr val="white"/>
                </a:solidFill>
                <a:ea typeface="Calibri"/>
                <a:cs typeface="Calibri"/>
              </a:rPr>
              <a:t>Internet of THINGS: </a:t>
            </a:r>
            <a:r>
              <a:rPr lang="fr-FR" sz="4000" b="1" dirty="0" err="1" smtClean="0">
                <a:solidFill>
                  <a:prstClr val="white"/>
                </a:solidFill>
                <a:ea typeface="Calibri"/>
                <a:cs typeface="Calibri"/>
              </a:rPr>
              <a:t>Connected</a:t>
            </a:r>
            <a:r>
              <a:rPr lang="fr-FR" sz="4000" b="1" dirty="0" smtClean="0">
                <a:solidFill>
                  <a:prstClr val="white"/>
                </a:solidFill>
                <a:ea typeface="Calibri"/>
                <a:cs typeface="Calibri"/>
              </a:rPr>
              <a:t> </a:t>
            </a:r>
            <a:r>
              <a:rPr lang="fr-FR" sz="4000" b="1" dirty="0" err="1" smtClean="0">
                <a:solidFill>
                  <a:prstClr val="white"/>
                </a:solidFill>
                <a:ea typeface="Calibri"/>
                <a:cs typeface="Calibri"/>
              </a:rPr>
              <a:t>Devices</a:t>
            </a:r>
            <a:r>
              <a:rPr lang="en-US" sz="4000" b="1" dirty="0" smtClean="0">
                <a:solidFill>
                  <a:srgbClr val="FFFFFF"/>
                </a:solidFill>
                <a:cs typeface="Arial" pitchFamily="34" charset="0"/>
              </a:rPr>
              <a:t/>
            </a:r>
            <a:br>
              <a:rPr lang="en-US" sz="4000" b="1" dirty="0" smtClean="0">
                <a:solidFill>
                  <a:srgbClr val="FFFFFF"/>
                </a:solidFill>
                <a:cs typeface="Arial" pitchFamily="34" charset="0"/>
              </a:rPr>
            </a:br>
            <a:r>
              <a:rPr lang="fr-FR" sz="4000" i="1" dirty="0" smtClean="0">
                <a:solidFill>
                  <a:srgbClr val="FFC000"/>
                </a:solidFill>
                <a:ea typeface="Calibri"/>
                <a:cs typeface="Times New Roman"/>
              </a:rPr>
              <a:t>Ludovic le </a:t>
            </a:r>
            <a:r>
              <a:rPr lang="fr-FR" sz="4000" i="1" dirty="0" err="1" smtClean="0">
                <a:solidFill>
                  <a:srgbClr val="FFC000"/>
                </a:solidFill>
                <a:ea typeface="Calibri"/>
                <a:cs typeface="Times New Roman"/>
              </a:rPr>
              <a:t>Moan</a:t>
            </a:r>
            <a:r>
              <a:rPr lang="fr-FR" sz="4000" i="1" dirty="0" smtClean="0">
                <a:solidFill>
                  <a:srgbClr val="FFC000"/>
                </a:solidFill>
                <a:ea typeface="Calibri"/>
                <a:cs typeface="Times New Roman"/>
              </a:rPr>
              <a:t>, </a:t>
            </a:r>
            <a:r>
              <a:rPr lang="fr-FR" sz="4000" i="1" dirty="0" err="1" smtClean="0">
                <a:solidFill>
                  <a:srgbClr val="FFC000"/>
                </a:solidFill>
                <a:ea typeface="Calibri"/>
                <a:cs typeface="Times New Roman"/>
              </a:rPr>
              <a:t>Sigfox</a:t>
            </a:r>
            <a:endParaRPr lang="fr-FR" sz="4000" i="1" dirty="0" smtClean="0">
              <a:solidFill>
                <a:srgbClr val="FFC000"/>
              </a:solidFill>
              <a:ea typeface="Calibri"/>
              <a:cs typeface="Times New Roman"/>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à coins arrondis 9"/>
          <p:cNvSpPr/>
          <p:nvPr/>
        </p:nvSpPr>
        <p:spPr>
          <a:xfrm>
            <a:off x="4693009" y="1751349"/>
            <a:ext cx="5996761" cy="4181367"/>
          </a:xfrm>
          <a:prstGeom prst="roundRect">
            <a:avLst>
              <a:gd name="adj" fmla="val 1094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a:solidFill>
                  <a:schemeClr val="bg1"/>
                </a:solidFill>
              </a:ln>
            </a:endParaRPr>
          </a:p>
        </p:txBody>
      </p:sp>
      <p:sp>
        <p:nvSpPr>
          <p:cNvPr id="2" name="Titre 1"/>
          <p:cNvSpPr>
            <a:spLocks noGrp="1"/>
          </p:cNvSpPr>
          <p:nvPr>
            <p:ph type="title"/>
          </p:nvPr>
        </p:nvSpPr>
        <p:spPr>
          <a:xfrm>
            <a:off x="4441370" y="50340"/>
            <a:ext cx="6595335" cy="1428859"/>
          </a:xfrm>
        </p:spPr>
        <p:txBody>
          <a:bodyPr>
            <a:normAutofit fontScale="90000"/>
          </a:bodyPr>
          <a:lstStyle/>
          <a:p>
            <a:pPr algn="r"/>
            <a:r>
              <a:rPr lang="fr-FR" dirty="0" err="1" smtClean="0">
                <a:latin typeface="DS-Digital" pitchFamily="2" charset="0"/>
              </a:rPr>
              <a:t>W</a:t>
            </a:r>
            <a:r>
              <a:rPr lang="fr-FR" dirty="0" err="1" smtClean="0">
                <a:solidFill>
                  <a:schemeClr val="bg1"/>
                </a:solidFill>
                <a:latin typeface="DS-Digital" pitchFamily="2" charset="0"/>
              </a:rPr>
              <a:t>hat</a:t>
            </a:r>
            <a:r>
              <a:rPr lang="fr-FR" dirty="0" smtClean="0">
                <a:solidFill>
                  <a:schemeClr val="bg1"/>
                </a:solidFill>
                <a:latin typeface="DS-Digital" pitchFamily="2" charset="0"/>
              </a:rPr>
              <a:t> are the </a:t>
            </a:r>
            <a:r>
              <a:rPr lang="fr-FR" dirty="0" err="1" smtClean="0">
                <a:latin typeface="DS-Digital" pitchFamily="2" charset="0"/>
              </a:rPr>
              <a:t>connected</a:t>
            </a:r>
            <a:r>
              <a:rPr lang="fr-FR" dirty="0" smtClean="0">
                <a:latin typeface="DS-Digital" pitchFamily="2" charset="0"/>
              </a:rPr>
              <a:t> </a:t>
            </a:r>
            <a:r>
              <a:rPr lang="fr-FR" dirty="0" err="1" smtClean="0">
                <a:latin typeface="DS-Digital" pitchFamily="2" charset="0"/>
              </a:rPr>
              <a:t>devices</a:t>
            </a:r>
            <a:r>
              <a:rPr lang="fr-FR" dirty="0" smtClean="0">
                <a:latin typeface="DS-Digital" pitchFamily="2" charset="0"/>
              </a:rPr>
              <a:t> </a:t>
            </a:r>
            <a:r>
              <a:rPr lang="fr-FR" dirty="0" err="1" smtClean="0">
                <a:latin typeface="DS-Digital" pitchFamily="2" charset="0"/>
              </a:rPr>
              <a:t>today</a:t>
            </a:r>
            <a:r>
              <a:rPr lang="fr-FR" dirty="0" smtClean="0">
                <a:latin typeface="DS-Digital" pitchFamily="2" charset="0"/>
              </a:rPr>
              <a:t> ?</a:t>
            </a:r>
            <a:endParaRPr lang="en-US" dirty="0">
              <a:solidFill>
                <a:schemeClr val="bg1"/>
              </a:solidFill>
              <a:latin typeface="DS-Digital" pitchFamily="2" charset="0"/>
            </a:endParaRPr>
          </a:p>
        </p:txBody>
      </p:sp>
      <p:sp>
        <p:nvSpPr>
          <p:cNvPr id="23554" name="AutoShape 2" descr="Résultat de recherche d'images pour &quot;sigfox ludovic le moan&quot;"/>
          <p:cNvSpPr>
            <a:spLocks noChangeAspect="1" noChangeArrowheads="1"/>
          </p:cNvSpPr>
          <p:nvPr/>
        </p:nvSpPr>
        <p:spPr bwMode="auto">
          <a:xfrm>
            <a:off x="1" y="-136504"/>
            <a:ext cx="384069" cy="288009"/>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2" name="AutoShape 10" descr="Résultat de recherche d'images pour &quot;connected devices png&quot;"/>
          <p:cNvSpPr>
            <a:spLocks noChangeAspect="1" noChangeArrowheads="1"/>
          </p:cNvSpPr>
          <p:nvPr/>
        </p:nvSpPr>
        <p:spPr bwMode="auto">
          <a:xfrm>
            <a:off x="1" y="-136504"/>
            <a:ext cx="384069" cy="288009"/>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566" name="Picture 14" descr="Afficher l'image d'origine"/>
          <p:cNvPicPr>
            <a:picLocks noChangeAspect="1" noChangeArrowheads="1"/>
          </p:cNvPicPr>
          <p:nvPr/>
        </p:nvPicPr>
        <p:blipFill>
          <a:blip r:embed="rId2" cstate="screen"/>
          <a:srcRect/>
          <a:stretch>
            <a:fillRect/>
          </a:stretch>
        </p:blipFill>
        <p:spPr bwMode="auto">
          <a:xfrm>
            <a:off x="5412570" y="2231571"/>
            <a:ext cx="5093074" cy="337387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screen"/>
          <a:srcRect/>
          <a:stretch>
            <a:fillRect/>
          </a:stretch>
        </p:blipFill>
        <p:spPr bwMode="auto">
          <a:xfrm>
            <a:off x="1992" y="0"/>
            <a:ext cx="11522075" cy="1314237"/>
          </a:xfrm>
          <a:prstGeom prst="rect">
            <a:avLst/>
          </a:prstGeom>
          <a:noFill/>
          <a:ln w="9525">
            <a:noFill/>
            <a:miter lim="800000"/>
            <a:headEnd/>
            <a:tailEnd/>
          </a:ln>
        </p:spPr>
      </p:pic>
      <p:sp>
        <p:nvSpPr>
          <p:cNvPr id="9" name="Title 1"/>
          <p:cNvSpPr>
            <a:spLocks noGrp="1"/>
          </p:cNvSpPr>
          <p:nvPr>
            <p:ph type="title"/>
          </p:nvPr>
        </p:nvSpPr>
        <p:spPr>
          <a:xfrm>
            <a:off x="1" y="-43548"/>
            <a:ext cx="11277600" cy="1314237"/>
          </a:xfrm>
          <a:noFill/>
          <a:effectLst/>
        </p:spPr>
        <p:txBody>
          <a:bodyPr wrap="square"/>
          <a:lstStyle/>
          <a:p>
            <a:pPr lvl="0" algn="r"/>
            <a:r>
              <a:rPr lang="en-US" sz="3600" dirty="0" smtClean="0">
                <a:solidFill>
                  <a:schemeClr val="bg1">
                    <a:lumMod val="95000"/>
                  </a:schemeClr>
                </a:solidFill>
                <a:latin typeface="DS-Digital" pitchFamily="2" charset="0"/>
              </a:rPr>
              <a:t>Example of augmented reality </a:t>
            </a:r>
            <a:r>
              <a:rPr lang="en-US" dirty="0" smtClean="0">
                <a:solidFill>
                  <a:srgbClr val="177B57"/>
                </a:solidFill>
                <a:latin typeface="Arial"/>
              </a:rPr>
              <a:t/>
            </a:r>
            <a:br>
              <a:rPr lang="en-US" dirty="0" smtClean="0">
                <a:solidFill>
                  <a:srgbClr val="177B57"/>
                </a:solidFill>
                <a:latin typeface="Arial"/>
              </a:rPr>
            </a:br>
            <a:endParaRPr lang="en-US" dirty="0">
              <a:solidFill>
                <a:srgbClr val="177B57"/>
              </a:solidFill>
              <a:latin typeface="Arial"/>
            </a:endParaRPr>
          </a:p>
        </p:txBody>
      </p:sp>
      <p:sp>
        <p:nvSpPr>
          <p:cNvPr id="10" name="ZoneTexte 9"/>
          <p:cNvSpPr txBox="1"/>
          <p:nvPr/>
        </p:nvSpPr>
        <p:spPr>
          <a:xfrm>
            <a:off x="7707085" y="6069873"/>
            <a:ext cx="3309257" cy="397201"/>
          </a:xfrm>
          <a:prstGeom prst="rect">
            <a:avLst/>
          </a:prstGeom>
          <a:solidFill>
            <a:schemeClr val="bg1"/>
          </a:solidFill>
        </p:spPr>
        <p:txBody>
          <a:bodyPr wrap="square" tIns="90000" bIns="90000" rtlCol="0">
            <a:spAutoFit/>
          </a:bodyPr>
          <a:lstStyle/>
          <a:p>
            <a:pPr algn="ctr"/>
            <a:r>
              <a:rPr lang="fr-FR" sz="1400" dirty="0" smtClean="0">
                <a:latin typeface="Arial" pitchFamily="34" charset="0"/>
                <a:cs typeface="Arial" pitchFamily="34" charset="0"/>
              </a:rPr>
              <a:t>            </a:t>
            </a:r>
          </a:p>
        </p:txBody>
      </p:sp>
      <p:sp>
        <p:nvSpPr>
          <p:cNvPr id="11" name="ZoneTexte 10"/>
          <p:cNvSpPr txBox="1"/>
          <p:nvPr/>
        </p:nvSpPr>
        <p:spPr>
          <a:xfrm>
            <a:off x="404948" y="6066479"/>
            <a:ext cx="3309257" cy="397201"/>
          </a:xfrm>
          <a:prstGeom prst="rect">
            <a:avLst/>
          </a:prstGeom>
          <a:solidFill>
            <a:schemeClr val="bg1"/>
          </a:solidFill>
        </p:spPr>
        <p:txBody>
          <a:bodyPr wrap="square" tIns="90000" bIns="90000" rtlCol="0">
            <a:spAutoFit/>
          </a:bodyPr>
          <a:lstStyle/>
          <a:p>
            <a:pPr algn="ctr"/>
            <a:r>
              <a:rPr lang="fr-FR" sz="1400" dirty="0" smtClean="0">
                <a:latin typeface="Arial" pitchFamily="34" charset="0"/>
                <a:cs typeface="Arial" pitchFamily="34" charset="0"/>
              </a:rPr>
              <a:t>            </a:t>
            </a:r>
          </a:p>
        </p:txBody>
      </p:sp>
      <p:pic>
        <p:nvPicPr>
          <p:cNvPr id="2" name="SIGFOX 1 - What will YOU connect">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165462" y="487681"/>
            <a:ext cx="11112139" cy="5817326"/>
          </a:xfrm>
          <a:prstGeom prst="rect">
            <a:avLst/>
          </a:prstGeom>
        </p:spPr>
      </p:pic>
    </p:spTree>
    <p:extLst>
      <p:ext uri="{BB962C8B-B14F-4D97-AF65-F5344CB8AC3E}">
        <p14:creationId xmlns="" xmlns:p14="http://schemas.microsoft.com/office/powerpoint/2010/main" val="3047261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screen"/>
          <a:srcRect/>
          <a:stretch>
            <a:fillRect/>
          </a:stretch>
        </p:blipFill>
        <p:spPr bwMode="auto">
          <a:xfrm>
            <a:off x="1992" y="0"/>
            <a:ext cx="11522075" cy="1314237"/>
          </a:xfrm>
          <a:prstGeom prst="rect">
            <a:avLst/>
          </a:prstGeom>
          <a:noFill/>
          <a:ln w="9525">
            <a:noFill/>
            <a:miter lim="800000"/>
            <a:headEnd/>
            <a:tailEnd/>
          </a:ln>
        </p:spPr>
      </p:pic>
      <p:sp>
        <p:nvSpPr>
          <p:cNvPr id="9" name="Title 1"/>
          <p:cNvSpPr>
            <a:spLocks noGrp="1"/>
          </p:cNvSpPr>
          <p:nvPr>
            <p:ph type="title"/>
          </p:nvPr>
        </p:nvSpPr>
        <p:spPr>
          <a:xfrm>
            <a:off x="1" y="-43548"/>
            <a:ext cx="11277600" cy="1314237"/>
          </a:xfrm>
          <a:noFill/>
          <a:effectLst/>
        </p:spPr>
        <p:txBody>
          <a:bodyPr wrap="square"/>
          <a:lstStyle/>
          <a:p>
            <a:pPr lvl="0" algn="r"/>
            <a:r>
              <a:rPr lang="en-US" sz="3600" dirty="0" smtClean="0">
                <a:solidFill>
                  <a:schemeClr val="bg1">
                    <a:lumMod val="95000"/>
                  </a:schemeClr>
                </a:solidFill>
                <a:latin typeface="DS-Digital" pitchFamily="2" charset="0"/>
              </a:rPr>
              <a:t>Example of augmented reality </a:t>
            </a:r>
            <a:r>
              <a:rPr lang="en-US" dirty="0" smtClean="0">
                <a:solidFill>
                  <a:srgbClr val="177B57"/>
                </a:solidFill>
                <a:latin typeface="Arial"/>
              </a:rPr>
              <a:t/>
            </a:r>
            <a:br>
              <a:rPr lang="en-US" dirty="0" smtClean="0">
                <a:solidFill>
                  <a:srgbClr val="177B57"/>
                </a:solidFill>
                <a:latin typeface="Arial"/>
              </a:rPr>
            </a:br>
            <a:endParaRPr lang="en-US" dirty="0">
              <a:solidFill>
                <a:srgbClr val="177B57"/>
              </a:solidFill>
              <a:latin typeface="Arial"/>
            </a:endParaRPr>
          </a:p>
        </p:txBody>
      </p:sp>
      <p:sp>
        <p:nvSpPr>
          <p:cNvPr id="10" name="ZoneTexte 9"/>
          <p:cNvSpPr txBox="1"/>
          <p:nvPr/>
        </p:nvSpPr>
        <p:spPr>
          <a:xfrm>
            <a:off x="7707085" y="6069873"/>
            <a:ext cx="3309257" cy="397201"/>
          </a:xfrm>
          <a:prstGeom prst="rect">
            <a:avLst/>
          </a:prstGeom>
          <a:solidFill>
            <a:schemeClr val="bg1"/>
          </a:solidFill>
        </p:spPr>
        <p:txBody>
          <a:bodyPr wrap="square" tIns="90000" bIns="90000" rtlCol="0">
            <a:spAutoFit/>
          </a:bodyPr>
          <a:lstStyle/>
          <a:p>
            <a:pPr algn="ctr"/>
            <a:r>
              <a:rPr lang="fr-FR" sz="1400" dirty="0" smtClean="0">
                <a:latin typeface="Arial" pitchFamily="34" charset="0"/>
                <a:cs typeface="Arial" pitchFamily="34" charset="0"/>
              </a:rPr>
              <a:t>            </a:t>
            </a:r>
          </a:p>
        </p:txBody>
      </p:sp>
      <p:sp>
        <p:nvSpPr>
          <p:cNvPr id="11" name="ZoneTexte 10"/>
          <p:cNvSpPr txBox="1"/>
          <p:nvPr/>
        </p:nvSpPr>
        <p:spPr>
          <a:xfrm>
            <a:off x="404948" y="6066479"/>
            <a:ext cx="3309257" cy="397201"/>
          </a:xfrm>
          <a:prstGeom prst="rect">
            <a:avLst/>
          </a:prstGeom>
          <a:solidFill>
            <a:schemeClr val="bg1"/>
          </a:solidFill>
        </p:spPr>
        <p:txBody>
          <a:bodyPr wrap="square" tIns="90000" bIns="90000" rtlCol="0">
            <a:spAutoFit/>
          </a:bodyPr>
          <a:lstStyle/>
          <a:p>
            <a:pPr algn="ctr"/>
            <a:r>
              <a:rPr lang="fr-FR" sz="1400" dirty="0" smtClean="0">
                <a:latin typeface="Arial" pitchFamily="34" charset="0"/>
                <a:cs typeface="Arial" pitchFamily="34" charset="0"/>
              </a:rPr>
              <a:t>            </a:t>
            </a:r>
          </a:p>
        </p:txBody>
      </p:sp>
      <p:pic>
        <p:nvPicPr>
          <p:cNvPr id="3" name="SIGFOX 2 - Sens'it Presentation and some use cases by the SIGFOX team-HD">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191589" y="505097"/>
            <a:ext cx="11173098" cy="5773783"/>
          </a:xfrm>
          <a:prstGeom prst="rect">
            <a:avLst/>
          </a:prstGeom>
        </p:spPr>
      </p:pic>
    </p:spTree>
    <p:extLst>
      <p:ext uri="{BB962C8B-B14F-4D97-AF65-F5344CB8AC3E}">
        <p14:creationId xmlns="" xmlns:p14="http://schemas.microsoft.com/office/powerpoint/2010/main" val="25362555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18853" y="2063674"/>
            <a:ext cx="7429045" cy="2659397"/>
          </a:xfrm>
        </p:spPr>
        <p:txBody>
          <a:bodyPr>
            <a:noAutofit/>
          </a:bodyPr>
          <a:lstStyle/>
          <a:p>
            <a:pPr marL="172701" indent="-172701" algn="r"/>
            <a:r>
              <a:rPr lang="en-US" sz="4000" b="1" dirty="0" smtClean="0">
                <a:solidFill>
                  <a:prstClr val="white"/>
                </a:solidFill>
                <a:ea typeface="Calibri"/>
                <a:cs typeface="Calibri"/>
              </a:rPr>
              <a:t>UIC Digital Platform Presentation</a:t>
            </a:r>
            <a:r>
              <a:rPr lang="en-US" sz="4000" b="1" dirty="0" smtClean="0">
                <a:solidFill>
                  <a:srgbClr val="FFFFFF"/>
                </a:solidFill>
                <a:cs typeface="Arial" pitchFamily="34" charset="0"/>
              </a:rPr>
              <a:t> </a:t>
            </a:r>
            <a:br>
              <a:rPr lang="en-US" sz="4000" b="1" dirty="0" smtClean="0">
                <a:solidFill>
                  <a:srgbClr val="FFFFFF"/>
                </a:solidFill>
                <a:cs typeface="Arial" pitchFamily="34" charset="0"/>
              </a:rPr>
            </a:br>
            <a:r>
              <a:rPr lang="fr-FR" sz="3200" i="1" dirty="0" smtClean="0">
                <a:solidFill>
                  <a:srgbClr val="FFC000"/>
                </a:solidFill>
                <a:ea typeface="Calibri"/>
                <a:cs typeface="Times New Roman"/>
              </a:rPr>
              <a:t>Yves </a:t>
            </a:r>
            <a:r>
              <a:rPr lang="fr-FR" sz="3200" i="1" dirty="0" err="1" smtClean="0">
                <a:solidFill>
                  <a:srgbClr val="FFC000"/>
                </a:solidFill>
                <a:ea typeface="Calibri"/>
                <a:cs typeface="Times New Roman"/>
              </a:rPr>
              <a:t>Tyrode</a:t>
            </a:r>
            <a:r>
              <a:rPr lang="fr-FR" sz="3200" i="1" dirty="0" smtClean="0">
                <a:solidFill>
                  <a:srgbClr val="FFC000"/>
                </a:solidFill>
                <a:ea typeface="Calibri"/>
                <a:cs typeface="Times New Roman"/>
              </a:rPr>
              <a:t> &amp; Jean-Pierre </a:t>
            </a:r>
            <a:r>
              <a:rPr lang="fr-FR" sz="3200" i="1" dirty="0" err="1" smtClean="0">
                <a:solidFill>
                  <a:srgbClr val="FFC000"/>
                </a:solidFill>
                <a:ea typeface="Calibri"/>
                <a:cs typeface="Times New Roman"/>
              </a:rPr>
              <a:t>Loubinoux</a:t>
            </a:r>
            <a:r>
              <a:rPr lang="fr-FR" sz="3200" i="1" dirty="0" smtClean="0">
                <a:solidFill>
                  <a:srgbClr val="FFC000"/>
                </a:solidFill>
                <a:ea typeface="Calibri"/>
                <a:cs typeface="Times New Roman"/>
              </a:rPr>
              <a:t>, UIC</a:t>
            </a:r>
            <a:endParaRPr lang="fr-FR" sz="4800" b="1" dirty="0" smtClean="0">
              <a:solidFill>
                <a:prstClr val="white"/>
              </a:solidFill>
              <a:ea typeface="Calibri"/>
              <a:cs typeface="Times New Roman"/>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nvGraphicFramePr>
        <p:xfrm>
          <a:off x="1986" y="1509"/>
          <a:ext cx="1904" cy="1500"/>
        </p:xfrm>
        <a:graphic>
          <a:graphicData uri="http://schemas.openxmlformats.org/presentationml/2006/ole">
            <p:oleObj spid="_x0000_s747534" name="think-cell Slide" r:id="rId4" imgW="360" imgH="360" progId="">
              <p:embed/>
            </p:oleObj>
          </a:graphicData>
        </a:graphic>
      </p:graphicFrame>
      <p:sp>
        <p:nvSpPr>
          <p:cNvPr id="2" name="Title 1"/>
          <p:cNvSpPr>
            <a:spLocks noGrp="1"/>
          </p:cNvSpPr>
          <p:nvPr>
            <p:ph type="title"/>
          </p:nvPr>
        </p:nvSpPr>
        <p:spPr>
          <a:xfrm>
            <a:off x="275028" y="153075"/>
            <a:ext cx="10972020" cy="785785"/>
          </a:xfrm>
        </p:spPr>
        <p:txBody>
          <a:bodyPr>
            <a:normAutofit fontScale="90000"/>
          </a:bodyPr>
          <a:lstStyle/>
          <a:p>
            <a:r>
              <a:rPr lang="en-US" dirty="0" smtClean="0"/>
              <a:t>To deal with digital transformation we are launching a Digital Platform</a:t>
            </a:r>
            <a:endParaRPr lang="en-US" dirty="0"/>
          </a:p>
        </p:txBody>
      </p:sp>
      <p:sp>
        <p:nvSpPr>
          <p:cNvPr id="12" name="Rectangle 11"/>
          <p:cNvSpPr/>
          <p:nvPr/>
        </p:nvSpPr>
        <p:spPr>
          <a:xfrm>
            <a:off x="5283200" y="1492436"/>
            <a:ext cx="5963847" cy="4093428"/>
          </a:xfrm>
          <a:prstGeom prst="rect">
            <a:avLst/>
          </a:prstGeom>
        </p:spPr>
        <p:txBody>
          <a:bodyPr wrap="square">
            <a:spAutoFit/>
          </a:bodyPr>
          <a:lstStyle/>
          <a:p>
            <a:pPr lvl="0" defTabSz="1047649" fontAlgn="base">
              <a:spcBef>
                <a:spcPct val="0"/>
              </a:spcBef>
              <a:spcAft>
                <a:spcPct val="0"/>
              </a:spcAft>
              <a:buClr>
                <a:srgbClr val="82BE00"/>
              </a:buClr>
            </a:pPr>
            <a:r>
              <a:rPr lang="en-US" sz="2800" dirty="0" smtClean="0">
                <a:solidFill>
                  <a:srgbClr val="FFC000"/>
                </a:solidFill>
                <a:cs typeface="Arial" pitchFamily="34" charset="0"/>
              </a:rPr>
              <a:t>PLATFORM OBJECTIVES:</a:t>
            </a:r>
          </a:p>
          <a:p>
            <a:pPr lvl="0" defTabSz="1047649" fontAlgn="base">
              <a:spcBef>
                <a:spcPct val="0"/>
              </a:spcBef>
              <a:spcAft>
                <a:spcPct val="0"/>
              </a:spcAft>
              <a:buClr>
                <a:srgbClr val="82BE00"/>
              </a:buClr>
            </a:pPr>
            <a:r>
              <a:rPr lang="en-US" b="1" dirty="0" smtClean="0">
                <a:solidFill>
                  <a:srgbClr val="FFC000"/>
                </a:solidFill>
                <a:cs typeface="Arial" pitchFamily="34" charset="0"/>
              </a:rPr>
              <a:t> </a:t>
            </a:r>
          </a:p>
          <a:p>
            <a:pPr lvl="0" defTabSz="1047649" fontAlgn="base">
              <a:spcBef>
                <a:spcPct val="0"/>
              </a:spcBef>
              <a:spcAft>
                <a:spcPct val="0"/>
              </a:spcAft>
              <a:buClr>
                <a:srgbClr val="82BE00"/>
              </a:buClr>
            </a:pPr>
            <a:r>
              <a:rPr lang="en-US" sz="2800" dirty="0" smtClean="0">
                <a:solidFill>
                  <a:prstClr val="white"/>
                </a:solidFill>
                <a:cs typeface="Arial" pitchFamily="34" charset="0"/>
              </a:rPr>
              <a:t>#1 </a:t>
            </a:r>
            <a:r>
              <a:rPr lang="en-US" b="1" dirty="0" smtClean="0">
                <a:solidFill>
                  <a:prstClr val="white"/>
                </a:solidFill>
                <a:cs typeface="Arial" pitchFamily="34" charset="0"/>
              </a:rPr>
              <a:t>-  </a:t>
            </a:r>
            <a:r>
              <a:rPr lang="en-US" sz="2000" b="1" dirty="0" smtClean="0">
                <a:solidFill>
                  <a:prstClr val="white"/>
                </a:solidFill>
                <a:cs typeface="Arial" pitchFamily="34" charset="0"/>
              </a:rPr>
              <a:t>Encourage </a:t>
            </a:r>
            <a:r>
              <a:rPr lang="en-US" sz="2400" b="1" dirty="0" smtClean="0">
                <a:solidFill>
                  <a:srgbClr val="FFC000"/>
                </a:solidFill>
                <a:cs typeface="Arial" pitchFamily="34" charset="0"/>
              </a:rPr>
              <a:t>sharing best practices </a:t>
            </a:r>
            <a:r>
              <a:rPr lang="en-US" sz="2000" b="1" dirty="0" smtClean="0">
                <a:solidFill>
                  <a:prstClr val="white"/>
                </a:solidFill>
                <a:cs typeface="Arial" pitchFamily="34" charset="0"/>
              </a:rPr>
              <a:t>within the railway community</a:t>
            </a:r>
            <a:endParaRPr lang="en-US" b="1" dirty="0" smtClean="0">
              <a:solidFill>
                <a:prstClr val="white"/>
              </a:solidFill>
              <a:cs typeface="Arial" pitchFamily="34" charset="0"/>
            </a:endParaRPr>
          </a:p>
          <a:p>
            <a:pPr lvl="0" defTabSz="1047649" fontAlgn="base">
              <a:spcBef>
                <a:spcPct val="0"/>
              </a:spcBef>
              <a:spcAft>
                <a:spcPct val="0"/>
              </a:spcAft>
              <a:buClr>
                <a:srgbClr val="82BE00"/>
              </a:buClr>
            </a:pPr>
            <a:endParaRPr lang="en-US" sz="2400" b="1" i="1" dirty="0" smtClean="0">
              <a:solidFill>
                <a:prstClr val="white"/>
              </a:solidFill>
              <a:cs typeface="Arial" pitchFamily="34" charset="0"/>
            </a:endParaRPr>
          </a:p>
          <a:p>
            <a:pPr lvl="0" defTabSz="1047649" fontAlgn="base">
              <a:spcBef>
                <a:spcPct val="0"/>
              </a:spcBef>
              <a:spcAft>
                <a:spcPct val="0"/>
              </a:spcAft>
              <a:buClr>
                <a:srgbClr val="82BE00"/>
              </a:buClr>
            </a:pPr>
            <a:r>
              <a:rPr lang="en-US" sz="2800" dirty="0" smtClean="0">
                <a:solidFill>
                  <a:prstClr val="white"/>
                </a:solidFill>
                <a:cs typeface="Arial" pitchFamily="34" charset="0"/>
              </a:rPr>
              <a:t>#2 </a:t>
            </a:r>
            <a:r>
              <a:rPr lang="en-US" b="1" dirty="0" smtClean="0">
                <a:solidFill>
                  <a:prstClr val="white"/>
                </a:solidFill>
                <a:cs typeface="Arial" pitchFamily="34" charset="0"/>
              </a:rPr>
              <a:t>- </a:t>
            </a:r>
            <a:r>
              <a:rPr lang="en-US" sz="2400" b="1" dirty="0" smtClean="0">
                <a:solidFill>
                  <a:srgbClr val="FFC000"/>
                </a:solidFill>
                <a:cs typeface="Arial" pitchFamily="34" charset="0"/>
              </a:rPr>
              <a:t>Connect</a:t>
            </a:r>
            <a:r>
              <a:rPr lang="en-US" sz="2000" b="1" dirty="0" smtClean="0">
                <a:solidFill>
                  <a:srgbClr val="DC6E00"/>
                </a:solidFill>
                <a:cs typeface="Arial" pitchFamily="34" charset="0"/>
              </a:rPr>
              <a:t> </a:t>
            </a:r>
            <a:r>
              <a:rPr lang="en-US" sz="2000" b="1" dirty="0" smtClean="0">
                <a:solidFill>
                  <a:prstClr val="white"/>
                </a:solidFill>
                <a:cs typeface="Arial" pitchFamily="34" charset="0"/>
              </a:rPr>
              <a:t>members with </a:t>
            </a:r>
            <a:r>
              <a:rPr lang="en-US" sz="2400" b="1" dirty="0" smtClean="0">
                <a:solidFill>
                  <a:srgbClr val="FFC000"/>
                </a:solidFill>
                <a:cs typeface="Arial" pitchFamily="34" charset="0"/>
              </a:rPr>
              <a:t>external digital ecosystem</a:t>
            </a:r>
            <a:r>
              <a:rPr lang="en-US" sz="2000" b="1" dirty="0" smtClean="0">
                <a:solidFill>
                  <a:prstClr val="white"/>
                </a:solidFill>
                <a:cs typeface="Arial" pitchFamily="34" charset="0"/>
              </a:rPr>
              <a:t>, where innovation currently happens</a:t>
            </a:r>
            <a:endParaRPr lang="en-US" b="1" dirty="0" smtClean="0">
              <a:solidFill>
                <a:prstClr val="white"/>
              </a:solidFill>
              <a:cs typeface="Arial" pitchFamily="34" charset="0"/>
            </a:endParaRPr>
          </a:p>
          <a:p>
            <a:pPr lvl="0" defTabSz="1047649" fontAlgn="base">
              <a:spcBef>
                <a:spcPct val="0"/>
              </a:spcBef>
              <a:spcAft>
                <a:spcPct val="0"/>
              </a:spcAft>
              <a:buClr>
                <a:srgbClr val="82BE00"/>
              </a:buClr>
              <a:buFont typeface="Wingdings" pitchFamily="2" charset="2"/>
              <a:buChar char="§"/>
            </a:pPr>
            <a:endParaRPr lang="en-US" sz="2400" b="1" i="1" dirty="0" smtClean="0">
              <a:solidFill>
                <a:prstClr val="white"/>
              </a:solidFill>
              <a:cs typeface="Arial" pitchFamily="34" charset="0"/>
            </a:endParaRPr>
          </a:p>
          <a:p>
            <a:pPr lvl="0" defTabSz="1047649" fontAlgn="base">
              <a:spcBef>
                <a:spcPct val="0"/>
              </a:spcBef>
              <a:spcAft>
                <a:spcPct val="0"/>
              </a:spcAft>
              <a:buClr>
                <a:srgbClr val="82BE00"/>
              </a:buClr>
            </a:pPr>
            <a:r>
              <a:rPr lang="en-US" sz="2800" dirty="0" smtClean="0">
                <a:solidFill>
                  <a:prstClr val="white"/>
                </a:solidFill>
                <a:cs typeface="Arial" pitchFamily="34" charset="0"/>
              </a:rPr>
              <a:t>#3</a:t>
            </a:r>
            <a:r>
              <a:rPr lang="en-US" b="1" dirty="0" smtClean="0">
                <a:solidFill>
                  <a:prstClr val="white"/>
                </a:solidFill>
                <a:cs typeface="Arial" pitchFamily="34" charset="0"/>
              </a:rPr>
              <a:t> - </a:t>
            </a:r>
            <a:r>
              <a:rPr lang="en-US" sz="2400" b="1" dirty="0" smtClean="0">
                <a:solidFill>
                  <a:srgbClr val="FFC000"/>
                </a:solidFill>
              </a:rPr>
              <a:t>Experiment</a:t>
            </a:r>
            <a:r>
              <a:rPr lang="en-US" sz="2000" b="1" i="1" dirty="0" smtClean="0">
                <a:solidFill>
                  <a:srgbClr val="FFC000"/>
                </a:solidFill>
              </a:rPr>
              <a:t> </a:t>
            </a:r>
            <a:r>
              <a:rPr lang="en-US" sz="2000" b="1" dirty="0" smtClean="0">
                <a:solidFill>
                  <a:prstClr val="white"/>
                </a:solidFill>
                <a:cs typeface="Arial" pitchFamily="34" charset="0"/>
              </a:rPr>
              <a:t>in a open source model since </a:t>
            </a:r>
            <a:r>
              <a:rPr lang="en-US" sz="2000" b="1" dirty="0" smtClean="0">
                <a:solidFill>
                  <a:schemeClr val="bg1"/>
                </a:solidFill>
              </a:rPr>
              <a:t>we want this platform to be community driven</a:t>
            </a:r>
          </a:p>
          <a:p>
            <a:pPr marL="287202" lvl="1" indent="-173577" defTabSz="1047649" fontAlgn="base">
              <a:spcBef>
                <a:spcPct val="0"/>
              </a:spcBef>
              <a:spcAft>
                <a:spcPct val="0"/>
              </a:spcAft>
              <a:buClr>
                <a:srgbClr val="177B57"/>
              </a:buClr>
              <a:buSzPct val="100000"/>
            </a:pPr>
            <a:endParaRPr lang="en-US" dirty="0" smtClean="0">
              <a:solidFill>
                <a:schemeClr val="bg1"/>
              </a:solidFill>
            </a:endParaRPr>
          </a:p>
        </p:txBody>
      </p:sp>
      <p:sp>
        <p:nvSpPr>
          <p:cNvPr id="13" name="Rectangle 12"/>
          <p:cNvSpPr/>
          <p:nvPr/>
        </p:nvSpPr>
        <p:spPr>
          <a:xfrm>
            <a:off x="2517425" y="5339643"/>
            <a:ext cx="8977981" cy="1015663"/>
          </a:xfrm>
          <a:prstGeom prst="rect">
            <a:avLst/>
          </a:prstGeom>
        </p:spPr>
        <p:txBody>
          <a:bodyPr wrap="square">
            <a:spAutoFit/>
          </a:bodyPr>
          <a:lstStyle/>
          <a:p>
            <a:pPr marL="287202" lvl="1" indent="-173577" defTabSz="1047649" fontAlgn="base">
              <a:spcBef>
                <a:spcPct val="0"/>
              </a:spcBef>
              <a:spcAft>
                <a:spcPct val="0"/>
              </a:spcAft>
              <a:buClr>
                <a:schemeClr val="bg1"/>
              </a:buClr>
              <a:buSzPct val="100000"/>
            </a:pPr>
            <a:endParaRPr lang="en-US" sz="2000" dirty="0" smtClean="0">
              <a:solidFill>
                <a:schemeClr val="bg1"/>
              </a:solidFill>
            </a:endParaRPr>
          </a:p>
          <a:p>
            <a:pPr marL="0" lvl="1" defTabSz="1047649" fontAlgn="base">
              <a:spcBef>
                <a:spcPct val="0"/>
              </a:spcBef>
              <a:spcAft>
                <a:spcPct val="0"/>
              </a:spcAft>
              <a:buClr>
                <a:schemeClr val="bg1"/>
              </a:buClr>
              <a:buSzPct val="100000"/>
            </a:pPr>
            <a:r>
              <a:rPr lang="en-US" sz="2000" b="1" dirty="0" smtClean="0">
                <a:solidFill>
                  <a:schemeClr val="bg1"/>
                </a:solidFill>
              </a:rPr>
              <a:t>The UIC Digital Platform </a:t>
            </a:r>
            <a:r>
              <a:rPr lang="en-US" sz="2000" dirty="0" smtClean="0">
                <a:solidFill>
                  <a:schemeClr val="bg1"/>
                </a:solidFill>
              </a:rPr>
              <a:t>will support &amp; assist members in the implementation of their projects from the idea to the POC execution, leveraging the digital community</a:t>
            </a:r>
            <a:endParaRPr lang="en-US" sz="2400" b="1" dirty="0">
              <a:solidFill>
                <a:prstClr val="white"/>
              </a:solidFill>
              <a:cs typeface="Arial" pitchFamily="34" charset="0"/>
            </a:endParaRPr>
          </a:p>
        </p:txBody>
      </p:sp>
      <p:pic>
        <p:nvPicPr>
          <p:cNvPr id="747526" name="Picture 6" descr="Afficher l'image d'origine"/>
          <p:cNvPicPr>
            <a:picLocks noChangeAspect="1" noChangeArrowheads="1"/>
          </p:cNvPicPr>
          <p:nvPr/>
        </p:nvPicPr>
        <p:blipFill>
          <a:blip r:embed="rId5" cstate="screen"/>
          <a:srcRect/>
          <a:stretch>
            <a:fillRect/>
          </a:stretch>
        </p:blipFill>
        <p:spPr bwMode="auto">
          <a:xfrm>
            <a:off x="3676796" y="3153709"/>
            <a:ext cx="1058132" cy="10581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47530" name="Picture 10" descr="Afficher l'image d'origine"/>
          <p:cNvPicPr>
            <a:picLocks noChangeAspect="1" noChangeArrowheads="1"/>
          </p:cNvPicPr>
          <p:nvPr/>
        </p:nvPicPr>
        <p:blipFill>
          <a:blip r:embed="rId6" cstate="screen"/>
          <a:srcRect/>
          <a:stretch>
            <a:fillRect/>
          </a:stretch>
        </p:blipFill>
        <p:spPr bwMode="auto">
          <a:xfrm>
            <a:off x="3672628" y="1863363"/>
            <a:ext cx="1062300" cy="10758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47532" name="Picture 12" descr="Afficher l'image d'origine"/>
          <p:cNvPicPr>
            <a:picLocks noChangeAspect="1" noChangeArrowheads="1"/>
          </p:cNvPicPr>
          <p:nvPr/>
        </p:nvPicPr>
        <p:blipFill>
          <a:blip r:embed="rId7" cstate="screen"/>
          <a:srcRect/>
          <a:stretch>
            <a:fillRect/>
          </a:stretch>
        </p:blipFill>
        <p:spPr bwMode="auto">
          <a:xfrm>
            <a:off x="3676796" y="4419076"/>
            <a:ext cx="952792" cy="9205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Object 31" hidden="1"/>
          <p:cNvGraphicFramePr>
            <a:graphicFrameLocks noChangeAspect="1"/>
          </p:cNvGraphicFramePr>
          <p:nvPr/>
        </p:nvGraphicFramePr>
        <p:xfrm>
          <a:off x="1846" y="1502"/>
          <a:ext cx="1847" cy="1500"/>
        </p:xfrm>
        <a:graphic>
          <a:graphicData uri="http://schemas.openxmlformats.org/presentationml/2006/ole">
            <p:oleObj spid="_x0000_s727054" name="think-cell Slide" r:id="rId3" imgW="360" imgH="360" progId="">
              <p:embed/>
            </p:oleObj>
          </a:graphicData>
        </a:graphic>
      </p:graphicFrame>
      <p:sp>
        <p:nvSpPr>
          <p:cNvPr id="2" name="Title 1"/>
          <p:cNvSpPr>
            <a:spLocks noGrp="1"/>
          </p:cNvSpPr>
          <p:nvPr>
            <p:ph type="title"/>
          </p:nvPr>
        </p:nvSpPr>
        <p:spPr>
          <a:xfrm>
            <a:off x="865556" y="53532"/>
            <a:ext cx="10559969" cy="1080029"/>
          </a:xfrm>
        </p:spPr>
        <p:txBody>
          <a:bodyPr>
            <a:normAutofit/>
          </a:bodyPr>
          <a:lstStyle/>
          <a:p>
            <a:pPr algn="r"/>
            <a:r>
              <a:rPr lang="en-US" dirty="0" smtClean="0"/>
              <a:t>Going digital is a deep Transformation</a:t>
            </a:r>
            <a:endParaRPr lang="fr-FR" dirty="0"/>
          </a:p>
        </p:txBody>
      </p:sp>
      <p:sp>
        <p:nvSpPr>
          <p:cNvPr id="9222" name="AutoShape 6" descr="data:image/jpeg;base64,/9j/4AAQSkZJRgABAQAAAQABAAD/2wCEAAkGBxQSEBUUEBQWEBQXGBUaFBUVFx0WHRYUFRYYFxoXHBkYHSgiGRslHRUYITUhJSkuLy8uFyAzODMsNygtLisBCgoKDg0OGxAQGzUlICQ1Li8sLDAsLzQsLCwsNCwsLCwsNCwtLCwsLCwsLCwsLCwsLCwsLDQsLCwsLCwsLCwsLP/AABEIAEABJgMBEQACEQEDEQH/xAAcAAACAgMBAQAAAAAAAAAAAAAGBwAFAQIEAwj/xABKEAABAgIFBAoOCQQDAQAAAAABAgMAEQQFBhIhBzFBURM0U1Rhc4GRk7IXIiQyNXFyobGz0dLi4xQVFkJidKKjwyMzUsElg8JD/8QAGwEAAgMBAQEAAAAAAAAAAAAAAAUDBAYBAgf/xAA7EQABAgMBDAgFBAMBAAAAAAABAAIDBBEFEhMUITEyUXGBkaGxFTM0QVJhweEiU2Ki0RZjcuIjQvAG/9oADAMBAAIRAxEAPwBgZR7XmgNJS0Ap929cniEJTKayNOcAD2RYl4N8OPIFBGi3AxZUnHrTUxaipVKfmf8AF1SBzJIA5oZCEwf6jcqJiPPesCvqVvqkdO570er2zwjcFy7dpO9bCvqVvqkdO570F7Z4RuC5du0neVn6+pW+qR07nvQXtnhG4Iu3aTvK0NfUrfVI6dz3oL2zwjcF27dpO9amv6VvqkdO570cvbPCNwRdu0nej7Jvb51b6aLTFbIF4NOHvgrQlR0g6DrinMS4Aumq1Ajkm5cmzFBXFhagASTIDEk6ANMC6BU0CVNpbduurKaMostDAKHfL4Z/dHAIXxZhxNG5FpZSy4cNoMQVdwCHhXFI3w/0q/eiC7dpO9MMHg+Abh+FuK4pG+HulX70cu3aTvXMHg+Abh+Fn63pG+HulX70F2/Sd6MHg+Abh+Fg1vSN8PdKv3oLt2k70YPB8A3D8LU1xSN8P9Kv3o7du0neu4PB8A3D8K7s/bh9hYD6i+1MXrxmpI1hWmWeRz8ETQ5hzTjxhUZqzIUQEsFDwTYYeStIUg3kqAII0gwwBrjWYc0tJByr0jq4qm0ddporV4i8s4ITrOs8AizLS5jPp3d6pT862Vh3Rxk5AltTLQ0l1U1OrTwIJQByJh6yVgsFA3esjFtGZiOqXkasXJeH1s/u7vSK9se7xC8I3BR4ZMfMO8qfWz+7u9Ir2wXiF4RuCMMmPmHeVPrZ/d3ekV7YLxC8I3BGGTHzDvKn1s/u7vSK9sF4heEbgjDJj5h3lbNV1SEmYfdmNayfMTKOGXhEUuRuXWzsw01DzvKO7IWnNI/pPSDoEwRgFgZ8NBEJ5yTvXxsyclpbMtPCP8cTO5+6KYXpytXXAlJUoyABJOoDGOgEmgXCQBUpUV7a999Z2NamW59qEG6SNZIxnGgl5GHDHxCpWSm7TjRXEMNG+SrBXFI3d7pFe2LN4heEbgqOFx/Gd5Wwrd/d3ekV7YLxC8I3BcwuY8Z3lbfW7+7u9Ir2wXiF4RuC5hcx8w7ysGt393d6RXtgvELwjcEYXMeM7ytTW9I3d7pFe2C8QvCNwXcLmPGd5XvQLTUllYUHVrGlK1FYPBjm5IjiSkF4pc01KxBtCYhurdE+RxprVLWSaSwh1OF4YjUoGRHOIz0aEYTywrXS0dseGIg70pMuB7tY4j+RUXJPNKgms4JeJMXFVW4MdQtr0CF3VLVbtKeSywLy1a8AAM6idAEeXvDBUr01hcaBMVrI/wBqL9LkrTdamOcrikZ7Q1WhKaShO31kBVpZAeL2y7LnRcu7Hsf4jOeyeaJ4Ea+1xZFFGg3umNUdmT3fRPzNH9ciJImY7UV4h54X05CVNFSW1cKavpBBkbkuQkA+YmIo2YVbkADMsrpSQBhYtgimydlTSkqddUWmEzmrSq7iZE4ADXE0KDd4zkS+dn7wQxgq4ruo1Z1Uldz6MsonLZVmfLImco9B8EGlFC+DPlt1diugIupVnqGlkuooyXgE3gEYlQlPtZnHCLJhQwKhtUrZOTJfcOfTux9yV9c09t1c2GU0dsZgMSeFR18Aig9wccQotHAhPht+N10f+yKuJjwp1oTAhOXJ26VVcySZy2QDxJcUAOYQzlzWGFlLUaBNOp5cgiSJkvS5ykrP0ltM8A0CBwlaweqOaHlmAXonz/CydvON/aO6nqUJQySNSBCkCFIEKQIUgQrKzaymmMEYf1EDkUZHzExBMgGC6ugq5IOImYdNIThjMLeKutHtOkcS71DE0v1zNY5qvN9Q/UeSSQMahYZbpjq5RdVIoTrYBcbW2DmK0FIPiJGMeGxGOxNIO1e4kCIwVe0jWF4Tj2oaKTgXaLUmBdWpMC6mhk02keMX6EwgtLrti1tj9m2lAGXI92scR/IqCTzSrE1nBLoGLiqrcGOriyFQITEyIyNMezEhnDgmsRUncwK1KZxR/lDtQurqMhxtCVqW4EC/OQ7VSicCCe91xUl4QiOoVZjRCxtQkvau171YlsvhpOxX7uxJUn+5cnO8tU+8GrTDGHBbDrTvVGJFL8q4bMHu+ifmaN65EdiZh1Fch54X0/CZNFQ278HUjyB1hEUbqyrln9pZrSRBhYtenJVdHv1MENDFVHUABpUpBw5SYYtFYNBoWVivuZ66d3O9UngYWrVJu5NKYXKDJX/zWpAJ1SSscwXLkhjLOqzUsva0MNmKjvAPp6JV1isF50o70uOXZZrt8ylwSig7KVpYVbhtctByWr1DcShLi21pQrvFlJCVTE8CcDhAWkCpQ2Ixzi0EVGULlJji9pyZNfBrXlPeuXDGW6sbeaytq9qds5BFETpclvlI22jiU9dyHtmdUdfoFkre7Q3+I5lDDCJrSDmJAPKYvuNASk8MBzgCi60tjVIJcooK0aW86h4v8hwZ4Wys+HfDEy6U8tCx3M+OAKjR37NKD1IIMiCDqOEMwQRVIS0g0Ixpr2dqFthpPahSyAVqImZnQNQEZ2ZmXxXnHi0LbyMjDgQxiqTlK96yqGjvSLjYJGkdrPgJGiPEKZiw8TSpI8jAjY3tybOSWVoggPqDRSQMO0EkiWEhrlr0mcPpa6vYuuOVZCfuBGIYRTyyah+VpZ/bbHGt9YR2Y6l2orxI9ph6xzTjjMLfKttJtOkcS71FRNL9czWOarzXUP1HkkiDGoWIXdU1KS1SGnFi8lK0kjgBiOMwvhlo71LLPbDite7ICje2Np6M9RS20rZFqKZdqRdkoEnEZ8JYa4VyUpFhxbpwoAndpT8CLALGGpNNiX84crOUUEcQAtSY6u0WpMcXaJp5M9pHjV+hMIbS67YtXY/ZtpS+y6Hu1jiP5FQSeaVYmsoS4Bi4qq2CoELKlYR1cK+mrMJb+jM3Ai9sLV67KfeJzyhK+t0U2bSisaUGyBstwieF+Up8umPIr3L0kXlhpiFU9KGgkJbbSDcAkVKJUc3BLmhlKghlSqEyavohey57von5mjeuREsTMOoqOFnhfUUJ0zVBbzwdSPIHWERRswq5Z/aWa0jwYWrXo1sVbX6KjYXwVtTJQpOJRPOJaRPHlMWIMe4FDkSqfs6/uu2Ze/zVj9n6HWL610N9TZwU6jY1AAqOcXgBjqE49XtkU1aVBhcxKQw2K2ug1/C8bVVqKA39AogKe1m64rOb+eXCdejMI5Ffexe2r1JwDNOwmLsGpUFmLNmmBwh5DNy6O2E53p5sRqiKHCu++iuzc5g5Hw1qjyubKl2gUaj7OhGxS7cjBckFOAnhnnni2+DVgbXIk0CeEOYfFuSbru0Y6pZ1/Vn0V9TRWHZBJvJEgbwnrMUnsuDRP5aPfoYfSiauTPwY15T3rlxelurG3ms5avanbOQRTE6XJb5SNto4lPXch7ZnVHX6BZK3u0N/iOZQs1K8L2aYnLVphga0xJM2l0K5E6aAP6aZK2QSElHORonLTGViZxxUX0KDmDHXzWtKq5pz+42hflJBjrIr2ZpovMSXhRM9oOsLpAlgIjUwFFy1s+EMOrOZKFn9JwiSC26iNA0qCZeGQXOPcCkvGqXz5WFn9tsca31hEEx1LtRVqR7TD1jmnHGYW+VbaXaVI4l3qKiaX65msc1BNdQ/UeSR4MahYhW9k0BVNZSoBQK8QRMHAxXmyRBcQrUi0OmGA6Uwbb1c0igPKQ2hKhsciEgETdQM8KJKK90doJ08in9pQIbZZxa0A4u7zC6qpqhldCbvNoBUymaronijEz1x4ix4jYxoe9Sy8tCfLNq0YwMdPJaWdrKhLJo9GA7QaU98BgVAnvuXXBMQo7RfIneiUjSrjeoXd5Ibyj1I21dfaSEXjdWBgJymFS0HAxes6Yc6rHHJkSy15RjKRWClcv5QKTDRJE1MmO0jxq/QmENpddsWqsjs+0pe5dz3axxH8io5KZpViayhLYGLiqrYKgQs3oEJk5CduP8AEj1gipOZoVmVylEOXfaTH5geqdiKTzzqUszmJJThgqKsrLH/AJCh/maN65EeImYdRUkLPC+poTpkqC3vg2keQOsIijZhVyz+0s1pFgwtWvRPU1jH3m9lcKaKzKd93CY1hOrxkRM2A5wqcQVCPaMKG64b8TtAV5ZusKDV7iiKYp8qElBDSinAzBCpY8hiSG6HDOWqqTUKZm2gGHSmk40WVrVNFrRgLQoKMjsbqc6TqI1a0mJ3MZFFUtgx40lEuSNY/wC5pO1tV6qO8tp0C8gyOojOCOAjGF7mXJoVqIMZsVge3IVc15XrT1XUWjICr7N2/MC7ghScDPWdUSveHQw3QqsvLRIczEik4nb8tUNRCrydGTHwY15T3rlwwl+rG3msravanbOQRVE6XJb5SNto4lPXch7ZnVHX6BZK3u0N/iOZQpDFJEeWCrhsN7E4spUCboUe1IOqeY8EJ7QgOLrtoxLTWLOQwy9OdQ91Ti2fhGwMKVolmBCCsoFdAJ+joMyZFyWgDEJ8emGtnS5rfTsWetudAbeG5Tl/CAYcrMKws/ttjjW+sIgmOpdqKtSPaYesc044zC3yrbTbSpPEu9RUTS/XM1jmoJrqH6jySMBjULFK6sae72PL/wBGK051Dlbs/tLNaZVv/Bz3/X61EJpDtDdvIrRWp2V+zmF7siVWiWEqPh0ceHY5jb6qRopK4vD6Je5OT3ejyF9WHFo9Qdiz9k9pGoosyobTTxifQqF9mdadSa2x1G1KsmHqzCa2TDaR41foTCG0uu2LVWR2faUvMvR7uY4j+RcclM0qeZyhLQKi2qqzegQs3oEJmZBz3ZSOJHrExUm80K1K5SiLLye4WPzA9U7EcpnnUpJnMSPKovqirOyqv+Qof5qjeuRHiJmHUVLCzwvqmFCYqgt74NpHkDrCIo2YVcs/tLNaUFkaKh2nUdDmKCvEHMboKgDwEgDlijDALwCtNOPcyA9zctEdZYFuBpgJmGipd+Wa+Am4DwSvxZmq0GhKLFDLp5OXFTV3+iWE4prQIryaU51FPQ23MocvbInRIJJCpawQBPhiaXJD6BLrUhsdLlzsoyfha5TKSldYruGd1KEql/kASeaYHJBMGr0WW0tlhXvqUKziFMVIEJ1ZMPBjXlPeuXF+X6sbVlbV7U7ZyCKonS5LfKRttHEp67kPbM6o6/QLJW92hv8AEcyhdlQCgVC8NInKfLF9wJGJJmFodVwqEXVJSasBBWhSVYf3ZrE+C7hziFsdk4cQOLyxJ7KRbMBq4EHzxjh6omXayiJH90HgCVH0CKAkY5/1Tg2rKNGfwKHq5t0VApoqSmf31ynyAT5zF2BZtDWIdiVTVu1FzBFPM+iC3FlRJUSScSTiSYagACgWec4uNStY6uKws/ttjjW+sIgmOpdqKtSPaYesc044zC3yrLTbSpPEu9RUTS/Wt1jmoJrqX6jySKjULFrvqOsAxSG3SLwQqd0GU8CM/LEUaHfIZZpU0tFEKK157kU2it0mlUZbIZUgru9sVAyurSrNL8MUZeQMKIH3WRM5u02xoRhhtK051Xom3yPo2w7Cqex3L18Z7t2cpRzo918u7rvqvXSrL1e7k5KIaszW4otIDpSXAAoXQZd8JZ4uzMExodwDRLZOOIEW7Iqri1lsU0xkNpaLZCgqZUDmBEs3DFaVkjBfdE1VydtBsxDuA2iEZwwSpNjJdtE8av0JhDaXXbFqLJ7PtKAsv1EUKRRnZdoptSJ/jSq9I+MKw8R1R5lDiIViZGQpVTi2qqzegQs3oEK6svah+r3FuUa5eWm6q+m8JTBwkRjhHiJDa8UK9w4hZkXXai3VKrBpLdJ2O6hd8XEFJvXVJzlRwkox5hwWsNQvT4xeKFDJMSqJXlhaGt6s6IlAmQ+0s8CGlpcUeZPnERxXUYaqWCPjC+pIVJgq20dXmkUR5pPfLQQnys484EeHtumkKeWiiFGa89xSBSVtrni2tCvEUrSfMQRCzGCtl8L26QeSYdDyhMPtbFWLBUD3ykgKSeEpJBSfFOLQmGuFHhJX2VEhvu5d35VZSkVKTNK3x+FKV/8Aof7jwbz5qdhtEYiBw9F4LtWzR0KRVjBYUoSL7slOS4MSBz8kF9DRRgp5r2JKJFcDMOrTuGRCSlEkkkknEkmZJOkk5zECZZMixAhZAngMToHDAhPqxtWGjUFlpeCgCVDUpaisjkKoZQm3LAFjp2MI0dzxk/GJXUSKqgPKRV6rzb4xTduK4JEkHlvHmhxZkUUMPas1b0u6rYwyZD6c0EQ2WcUgQpAhSBCkCFIEK8sbQFO0tBHetkLUdV3EDlMvPFOdihkE+eJMrKgOizLSMjcZTXjOrbLhrxguUV5Ce+U04keNSCB6YkguDYjSe4hRR2l0JzRlIKQpEsDgY1KxRFFI6hSBCkCFIEKQIUgQm9k1o6kUBJUJX1rUnycEg/pjP2g4GNi7lqbLaWy4r31VlaOqEUtlTL6A4hWjSCMxB0Ea4ptcWmoV9zQ4UKV1IyMkqOx0opToCmr55wtM+aLQm9IUGDDSvLsLr32Og+bHcL8uPsjBhpU7C699joPmwYX5cfZGDDSp2F3N9joPmwYX5cfZGDDSp2F177HQfNgwvy4+yMGGlQZF177HQfNgwvy4+yMGGlHVi7GNVeCWgVuKElOrzy1CWCRFeJFL8qlZDDMiMkZsYiUi1enLCBCDrSWPRS1lZGxOHOtP3vKGnx54hiQWvx96vytoxYAuco0H0Q72MnN8DofmRDgp8XD3TDpsfL+7+qnYyc3wOh+ZBgh8XD3R02Pl/d/VTsZOb4HQ/MgwQ+Lh7o6bHy/u/qp2MnN8DofmQYIfFw90dNj5f3f1U7GTm+B0PzIMFPi4e6Omx8v7v6q8s9YpFGWHCNmcGKVKGCTrCdB4cYmhwGtx5VRmrSixhcjEEasFX3omS5e0CFwU9orSUlIUkiRBxBEemuLTUZV5exr2lrhUFB9JsTNU21FA1EXubEQyZabgKObXgkUWwYbnVY6g0Ur6heX2GVuv6Pij30r9HH2UX6e/c+33U+wyt1/R8UHSv0cfZH6e/c+33U+wyt1/R8UHSv0cfZH6e/c+33U+wyt1/R8UHSv0cfZH6e/c+33WUWHM+2cJGoJl55mOG1DTE3j7L03/AM+2vxRMWr3KKqmq8MIuNpCRpOknWTphdFjPiuunFO5eWhy7LiGKK4ERKdauzlhAhBNf2LS+4XEf0VnvpCYJ13cMfEYvwJ98MXJFQlkzZkOM66BoVU9jle7ft/HFjpX6OPsqvQv18PdTscr3b9v44Olfo4+yOhfr4e6nY5Xu37fxwdK/Rx9kdC/Xw91Oxyvdv2/jg6V+jj7I6F+vh7qdjle7ft/HB0r9HH2R0L9fD3XTV+T8JWC6sugfdu3QfHiZxHEtNzhRoopYVjsa6r3V8qUR7RUkJAkAAJADQBohaTXGU3AAFAv/2Q=="/>
          <p:cNvSpPr>
            <a:spLocks noChangeAspect="1" noChangeArrowheads="1"/>
          </p:cNvSpPr>
          <p:nvPr/>
        </p:nvSpPr>
        <p:spPr bwMode="auto">
          <a:xfrm>
            <a:off x="180956" y="-136503"/>
            <a:ext cx="354526" cy="288009"/>
          </a:xfrm>
          <a:prstGeom prst="rect">
            <a:avLst/>
          </a:prstGeom>
          <a:noFill/>
        </p:spPr>
        <p:txBody>
          <a:bodyPr vert="horz" wrap="square" lIns="89777" tIns="44889" rIns="89777" bIns="44889" numCol="1" anchor="t" anchorCtr="0" compatLnSpc="1">
            <a:prstTxWarp prst="textNoShape">
              <a:avLst/>
            </a:prstTxWarp>
          </a:bodyPr>
          <a:lstStyle/>
          <a:p>
            <a:endParaRPr lang="fr-FR"/>
          </a:p>
        </p:txBody>
      </p:sp>
      <p:sp>
        <p:nvSpPr>
          <p:cNvPr id="31" name="Text Placeholder 5"/>
          <p:cNvSpPr>
            <a:spLocks noGrp="1"/>
          </p:cNvSpPr>
          <p:nvPr>
            <p:ph type="body" sz="quarter" idx="10"/>
          </p:nvPr>
        </p:nvSpPr>
        <p:spPr>
          <a:xfrm>
            <a:off x="531787" y="2252643"/>
            <a:ext cx="3671871" cy="3659756"/>
          </a:xfrm>
          <a:solidFill>
            <a:srgbClr val="001937"/>
          </a:solidFill>
        </p:spPr>
        <p:txBody>
          <a:bodyPr anchor="ctr">
            <a:normAutofit/>
          </a:bodyPr>
          <a:lstStyle/>
          <a:p>
            <a:pPr marL="341313" indent="-166688"/>
            <a:r>
              <a:rPr lang="en-US" sz="2400" dirty="0" smtClean="0"/>
              <a:t>Digital is not taking "old" to make "new"!</a:t>
            </a:r>
          </a:p>
          <a:p>
            <a:pPr marL="341313" indent="-166688"/>
            <a:endParaRPr lang="en-US" sz="2400" dirty="0" smtClean="0">
              <a:solidFill>
                <a:schemeClr val="folHlink"/>
              </a:solidFill>
            </a:endParaRPr>
          </a:p>
          <a:p>
            <a:pPr marL="341313" indent="-166688"/>
            <a:r>
              <a:rPr lang="en-US" sz="2400" dirty="0" smtClean="0">
                <a:solidFill>
                  <a:schemeClr val="hlink"/>
                </a:solidFill>
              </a:rPr>
              <a:t>It is often doing different tasks with </a:t>
            </a:r>
            <a:br>
              <a:rPr lang="en-US" sz="2400" dirty="0" smtClean="0">
                <a:solidFill>
                  <a:schemeClr val="hlink"/>
                </a:solidFill>
              </a:rPr>
            </a:br>
            <a:r>
              <a:rPr lang="en-US" sz="2400" dirty="0" smtClean="0">
                <a:solidFill>
                  <a:schemeClr val="hlink"/>
                </a:solidFill>
              </a:rPr>
              <a:t>new approaches and new tools</a:t>
            </a:r>
            <a:endParaRPr lang="en-US" sz="2400" dirty="0" smtClean="0">
              <a:solidFill>
                <a:schemeClr val="folHlink"/>
              </a:solidFill>
            </a:endParaRPr>
          </a:p>
        </p:txBody>
      </p:sp>
      <p:grpSp>
        <p:nvGrpSpPr>
          <p:cNvPr id="68" name="Group 67"/>
          <p:cNvGrpSpPr/>
          <p:nvPr/>
        </p:nvGrpSpPr>
        <p:grpSpPr>
          <a:xfrm>
            <a:off x="5474672" y="1599361"/>
            <a:ext cx="5199706" cy="4583971"/>
            <a:chOff x="3821728" y="352501"/>
            <a:chExt cx="5416957" cy="6064047"/>
          </a:xfrm>
        </p:grpSpPr>
        <p:pic>
          <p:nvPicPr>
            <p:cNvPr id="69" name="Picture 4" descr="http://img.4plebs.org/boards/hr/image/1396/63/1396637001229.jpg"/>
            <p:cNvPicPr>
              <a:picLocks noChangeAspect="1" noChangeArrowheads="1"/>
            </p:cNvPicPr>
            <p:nvPr/>
          </p:nvPicPr>
          <p:blipFill>
            <a:blip r:embed="rId4" cstate="screen"/>
            <a:srcRect/>
            <a:stretch>
              <a:fillRect/>
            </a:stretch>
          </p:blipFill>
          <p:spPr bwMode="auto">
            <a:xfrm>
              <a:off x="3821728" y="2225548"/>
              <a:ext cx="5416957" cy="4191000"/>
            </a:xfrm>
            <a:prstGeom prst="rect">
              <a:avLst/>
            </a:prstGeom>
            <a:noFill/>
          </p:spPr>
        </p:pic>
        <p:pic>
          <p:nvPicPr>
            <p:cNvPr id="70" name="Picture 8" descr="http://d672eyudr6aq1.cloudfront.net/img/sprout-social-marketing-site/publish/publish-mobile-icons3.png"/>
            <p:cNvPicPr>
              <a:picLocks noChangeAspect="1" noChangeArrowheads="1"/>
            </p:cNvPicPr>
            <p:nvPr/>
          </p:nvPicPr>
          <p:blipFill>
            <a:blip r:embed="rId5" cstate="screen"/>
            <a:srcRect/>
            <a:stretch>
              <a:fillRect/>
            </a:stretch>
          </p:blipFill>
          <p:spPr bwMode="auto">
            <a:xfrm>
              <a:off x="6046350" y="5363515"/>
              <a:ext cx="234165" cy="234519"/>
            </a:xfrm>
            <a:prstGeom prst="rect">
              <a:avLst/>
            </a:prstGeom>
            <a:noFill/>
          </p:spPr>
        </p:pic>
        <p:pic>
          <p:nvPicPr>
            <p:cNvPr id="71" name="Picture 8" descr="http://d672eyudr6aq1.cloudfront.net/img/sprout-social-marketing-site/publish/publish-mobile-icons3.png"/>
            <p:cNvPicPr>
              <a:picLocks noChangeAspect="1" noChangeArrowheads="1"/>
            </p:cNvPicPr>
            <p:nvPr/>
          </p:nvPicPr>
          <p:blipFill>
            <a:blip r:embed="rId6" cstate="screen"/>
            <a:srcRect/>
            <a:stretch>
              <a:fillRect/>
            </a:stretch>
          </p:blipFill>
          <p:spPr bwMode="auto">
            <a:xfrm>
              <a:off x="6346308" y="5369866"/>
              <a:ext cx="226219" cy="234519"/>
            </a:xfrm>
            <a:prstGeom prst="rect">
              <a:avLst/>
            </a:prstGeom>
            <a:noFill/>
          </p:spPr>
        </p:pic>
        <p:pic>
          <p:nvPicPr>
            <p:cNvPr id="72" name="Picture 71" descr="http://d672eyudr6aq1.cloudfront.net/img/sprout-social-marketing-site/publish/publish-mobile-icons3.png"/>
            <p:cNvPicPr>
              <a:picLocks noChangeAspect="1" noChangeArrowheads="1"/>
            </p:cNvPicPr>
            <p:nvPr/>
          </p:nvPicPr>
          <p:blipFill>
            <a:blip r:embed="rId7" cstate="screen"/>
            <a:srcRect/>
            <a:stretch>
              <a:fillRect/>
            </a:stretch>
          </p:blipFill>
          <p:spPr bwMode="auto">
            <a:xfrm rot="21401079">
              <a:off x="7153616" y="5069486"/>
              <a:ext cx="209217" cy="210452"/>
            </a:xfrm>
            <a:prstGeom prst="rect">
              <a:avLst/>
            </a:prstGeom>
            <a:noFill/>
          </p:spPr>
        </p:pic>
        <p:pic>
          <p:nvPicPr>
            <p:cNvPr id="73" name="Picture 10" descr="http://www.remachesonido.com/images/facebook-twitter-linkedin.jpg"/>
            <p:cNvPicPr>
              <a:picLocks noChangeAspect="1" noChangeArrowheads="1"/>
            </p:cNvPicPr>
            <p:nvPr/>
          </p:nvPicPr>
          <p:blipFill>
            <a:blip r:embed="rId8" cstate="screen"/>
            <a:srcRect/>
            <a:stretch>
              <a:fillRect/>
            </a:stretch>
          </p:blipFill>
          <p:spPr bwMode="auto">
            <a:xfrm>
              <a:off x="6289883" y="5069123"/>
              <a:ext cx="190569" cy="204975"/>
            </a:xfrm>
            <a:prstGeom prst="roundRect">
              <a:avLst/>
            </a:prstGeom>
            <a:noFill/>
          </p:spPr>
        </p:pic>
        <p:pic>
          <p:nvPicPr>
            <p:cNvPr id="74" name="Picture 73" descr="http://social-icons.com/wp-content/uploads/2013/01/minimal_social_media_icons__psd__by_softarea-d5c0f60.png"/>
            <p:cNvPicPr>
              <a:picLocks noChangeAspect="1" noChangeArrowheads="1"/>
            </p:cNvPicPr>
            <p:nvPr/>
          </p:nvPicPr>
          <p:blipFill>
            <a:blip r:embed="rId9" cstate="screen"/>
            <a:srcRect/>
            <a:stretch>
              <a:fillRect/>
            </a:stretch>
          </p:blipFill>
          <p:spPr bwMode="auto">
            <a:xfrm rot="21443686">
              <a:off x="7743791" y="5067106"/>
              <a:ext cx="189286" cy="195263"/>
            </a:xfrm>
            <a:prstGeom prst="roundRect">
              <a:avLst/>
            </a:prstGeom>
            <a:noFill/>
          </p:spPr>
        </p:pic>
        <p:pic>
          <p:nvPicPr>
            <p:cNvPr id="75" name="Picture 74" descr="http://social-icons.com/wp-content/uploads/2013/01/minimal_social_media_icons__psd__by_softarea-d5c0f60.png"/>
            <p:cNvPicPr>
              <a:picLocks noChangeAspect="1" noChangeArrowheads="1"/>
            </p:cNvPicPr>
            <p:nvPr/>
          </p:nvPicPr>
          <p:blipFill>
            <a:blip r:embed="rId10" cstate="screen"/>
            <a:srcRect/>
            <a:stretch>
              <a:fillRect/>
            </a:stretch>
          </p:blipFill>
          <p:spPr bwMode="auto">
            <a:xfrm>
              <a:off x="6196261" y="5665355"/>
              <a:ext cx="198519" cy="204787"/>
            </a:xfrm>
            <a:prstGeom prst="roundRect">
              <a:avLst/>
            </a:prstGeom>
            <a:noFill/>
          </p:spPr>
        </p:pic>
        <p:pic>
          <p:nvPicPr>
            <p:cNvPr id="76" name="Picture 75" descr="http://social-icons.com/wp-content/uploads/2013/01/minimal_social_media_icons__psd__by_softarea-d5c0f60.png"/>
            <p:cNvPicPr>
              <a:picLocks noChangeAspect="1" noChangeArrowheads="1"/>
            </p:cNvPicPr>
            <p:nvPr/>
          </p:nvPicPr>
          <p:blipFill>
            <a:blip r:embed="rId11" cstate="screen"/>
            <a:srcRect/>
            <a:stretch>
              <a:fillRect/>
            </a:stretch>
          </p:blipFill>
          <p:spPr bwMode="auto">
            <a:xfrm>
              <a:off x="6496354" y="5666214"/>
              <a:ext cx="207752" cy="213455"/>
            </a:xfrm>
            <a:prstGeom prst="roundRect">
              <a:avLst/>
            </a:prstGeom>
            <a:noFill/>
          </p:spPr>
        </p:pic>
        <p:pic>
          <p:nvPicPr>
            <p:cNvPr id="77" name="Picture 76" descr="http://social-icons.com/wp-content/uploads/2013/01/minimal_social_media_icons__psd__by_softarea-d5c0f60.png"/>
            <p:cNvPicPr>
              <a:picLocks noChangeAspect="1" noChangeArrowheads="1"/>
            </p:cNvPicPr>
            <p:nvPr/>
          </p:nvPicPr>
          <p:blipFill>
            <a:blip r:embed="rId12" cstate="screen">
              <a:lum bright="-20000"/>
            </a:blip>
            <a:srcRect/>
            <a:stretch>
              <a:fillRect/>
            </a:stretch>
          </p:blipFill>
          <p:spPr bwMode="auto">
            <a:xfrm rot="211735">
              <a:off x="5415117" y="5067105"/>
              <a:ext cx="182361" cy="195263"/>
            </a:xfrm>
            <a:prstGeom prst="roundRect">
              <a:avLst/>
            </a:prstGeom>
            <a:noFill/>
          </p:spPr>
        </p:pic>
        <p:pic>
          <p:nvPicPr>
            <p:cNvPr id="78" name="Picture 14" descr="http://icons.iconarchive.com/icons/uiconstock/socialmedia/512/Amazon-icon.png"/>
            <p:cNvPicPr>
              <a:picLocks noChangeAspect="1" noChangeArrowheads="1"/>
            </p:cNvPicPr>
            <p:nvPr/>
          </p:nvPicPr>
          <p:blipFill>
            <a:blip r:embed="rId13" cstate="screen"/>
            <a:srcRect/>
            <a:stretch>
              <a:fillRect/>
            </a:stretch>
          </p:blipFill>
          <p:spPr bwMode="auto">
            <a:xfrm rot="178004">
              <a:off x="5195426" y="5369864"/>
              <a:ext cx="192911" cy="199003"/>
            </a:xfrm>
            <a:prstGeom prst="roundRect">
              <a:avLst/>
            </a:prstGeom>
            <a:solidFill>
              <a:schemeClr val="accent1"/>
            </a:solidFill>
            <a:ln>
              <a:noFill/>
            </a:ln>
          </p:spPr>
        </p:pic>
        <p:pic>
          <p:nvPicPr>
            <p:cNvPr id="79" name="Picture 16" descr="http://icons.iconarchive.com/icons/danleech/simple/1024/skype-icon.png"/>
            <p:cNvPicPr>
              <a:picLocks noChangeAspect="1" noChangeArrowheads="1"/>
            </p:cNvPicPr>
            <p:nvPr/>
          </p:nvPicPr>
          <p:blipFill>
            <a:blip r:embed="rId14" cstate="screen"/>
            <a:srcRect/>
            <a:stretch>
              <a:fillRect/>
            </a:stretch>
          </p:blipFill>
          <p:spPr bwMode="auto">
            <a:xfrm>
              <a:off x="5479753" y="5372245"/>
              <a:ext cx="193903" cy="200027"/>
            </a:xfrm>
            <a:prstGeom prst="roundRect">
              <a:avLst/>
            </a:prstGeom>
            <a:noFill/>
          </p:spPr>
        </p:pic>
        <p:pic>
          <p:nvPicPr>
            <p:cNvPr id="80" name="Picture 18" descr="http://icons.iconarchive.com/icons/yootheme/social-bookmark/512/social-yahoo-box-lilac-icon.png"/>
            <p:cNvPicPr>
              <a:picLocks noChangeAspect="1" noChangeArrowheads="1"/>
            </p:cNvPicPr>
            <p:nvPr/>
          </p:nvPicPr>
          <p:blipFill>
            <a:blip r:embed="rId15" cstate="screen"/>
            <a:srcRect/>
            <a:stretch>
              <a:fillRect/>
            </a:stretch>
          </p:blipFill>
          <p:spPr bwMode="auto">
            <a:xfrm rot="178004">
              <a:off x="5310551" y="5644601"/>
              <a:ext cx="224591" cy="231683"/>
            </a:xfrm>
            <a:prstGeom prst="rect">
              <a:avLst/>
            </a:prstGeom>
            <a:noFill/>
          </p:spPr>
        </p:pic>
        <p:pic>
          <p:nvPicPr>
            <p:cNvPr id="81" name="Picture 24" descr="http://www.zonablack.com/pictures/items/3/0/86.20120504072255687.1.large.png"/>
            <p:cNvPicPr>
              <a:picLocks noChangeAspect="1" noChangeArrowheads="1"/>
            </p:cNvPicPr>
            <p:nvPr/>
          </p:nvPicPr>
          <p:blipFill>
            <a:blip r:embed="rId16" cstate="screen"/>
            <a:srcRect/>
            <a:stretch>
              <a:fillRect/>
            </a:stretch>
          </p:blipFill>
          <p:spPr bwMode="auto">
            <a:xfrm>
              <a:off x="4809740" y="352501"/>
              <a:ext cx="3743694" cy="2609140"/>
            </a:xfrm>
            <a:prstGeom prst="rect">
              <a:avLst/>
            </a:prstGeom>
            <a:noFill/>
          </p:spPr>
        </p:pic>
        <p:pic>
          <p:nvPicPr>
            <p:cNvPr id="82" name="Picture 26" descr="http://t3.rbxcdn.com/40c6e187d8e96bdde8734df637a0c216"/>
            <p:cNvPicPr>
              <a:picLocks noChangeAspect="1" noChangeArrowheads="1"/>
            </p:cNvPicPr>
            <p:nvPr/>
          </p:nvPicPr>
          <p:blipFill>
            <a:blip r:embed="rId17" cstate="screen">
              <a:lum contrast="40000"/>
            </a:blip>
            <a:srcRect/>
            <a:stretch>
              <a:fillRect/>
            </a:stretch>
          </p:blipFill>
          <p:spPr bwMode="auto">
            <a:xfrm>
              <a:off x="5540521" y="1184101"/>
              <a:ext cx="2281916" cy="1777540"/>
            </a:xfrm>
            <a:prstGeom prst="rect">
              <a:avLst/>
            </a:prstGeom>
            <a:noFill/>
          </p:spPr>
        </p:pic>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47516" y="1951502"/>
            <a:ext cx="7126050" cy="3376643"/>
          </a:xfrm>
        </p:spPr>
        <p:txBody>
          <a:bodyPr>
            <a:normAutofit lnSpcReduction="10000"/>
          </a:bodyPr>
          <a:lstStyle/>
          <a:p>
            <a:pPr marL="393700" algn="l"/>
            <a:r>
              <a:rPr lang="en-US" dirty="0" smtClean="0">
                <a:solidFill>
                  <a:schemeClr val="bg1"/>
                </a:solidFill>
              </a:rPr>
              <a:t>  Data</a:t>
            </a:r>
          </a:p>
          <a:p>
            <a:pPr marL="393700" algn="l"/>
            <a:r>
              <a:rPr lang="en-US" dirty="0" smtClean="0">
                <a:solidFill>
                  <a:schemeClr val="bg1"/>
                </a:solidFill>
              </a:rPr>
              <a:t>  Passenger experience</a:t>
            </a:r>
          </a:p>
          <a:p>
            <a:pPr marL="393700" algn="l"/>
            <a:r>
              <a:rPr lang="en-US" dirty="0" smtClean="0">
                <a:solidFill>
                  <a:schemeClr val="bg1"/>
                </a:solidFill>
              </a:rPr>
              <a:t>  Connectivity along the travel path</a:t>
            </a:r>
          </a:p>
          <a:p>
            <a:pPr marL="393700" algn="l"/>
            <a:r>
              <a:rPr lang="en-US" dirty="0" smtClean="0">
                <a:solidFill>
                  <a:schemeClr val="bg1"/>
                </a:solidFill>
              </a:rPr>
              <a:t>  </a:t>
            </a:r>
            <a:r>
              <a:rPr lang="en-US" dirty="0" err="1" smtClean="0">
                <a:solidFill>
                  <a:schemeClr val="bg1"/>
                </a:solidFill>
              </a:rPr>
              <a:t>IoT</a:t>
            </a:r>
            <a:r>
              <a:rPr lang="en-US" dirty="0" smtClean="0">
                <a:solidFill>
                  <a:schemeClr val="bg1"/>
                </a:solidFill>
              </a:rPr>
              <a:t> – Maintenance 4.0</a:t>
            </a:r>
          </a:p>
          <a:p>
            <a:pPr marL="393700" algn="l"/>
            <a:r>
              <a:rPr lang="en-US" dirty="0" smtClean="0">
                <a:solidFill>
                  <a:schemeClr val="bg1"/>
                </a:solidFill>
              </a:rPr>
              <a:t>  Freight 4.0</a:t>
            </a:r>
          </a:p>
          <a:p>
            <a:pPr marL="393700" algn="l"/>
            <a:r>
              <a:rPr lang="en-US" dirty="0" smtClean="0">
                <a:solidFill>
                  <a:schemeClr val="bg1"/>
                </a:solidFill>
              </a:rPr>
              <a:t>  Cyber security </a:t>
            </a:r>
            <a:endParaRPr lang="en-US" dirty="0">
              <a:solidFill>
                <a:schemeClr val="bg1"/>
              </a:solidFill>
            </a:endParaRPr>
          </a:p>
        </p:txBody>
      </p:sp>
      <p:sp>
        <p:nvSpPr>
          <p:cNvPr id="5" name="Title 1"/>
          <p:cNvSpPr txBox="1">
            <a:spLocks/>
          </p:cNvSpPr>
          <p:nvPr/>
        </p:nvSpPr>
        <p:spPr>
          <a:xfrm>
            <a:off x="491831" y="174171"/>
            <a:ext cx="10755218" cy="785785"/>
          </a:xfrm>
          <a:prstGeom prst="rect">
            <a:avLst/>
          </a:prstGeom>
          <a:noFill/>
          <a:ln>
            <a:noFill/>
          </a:ln>
        </p:spPr>
        <p:txBody>
          <a:bodyPr vert="horz" lIns="91266" tIns="45631" rIns="91266" bIns="45631" rtlCol="0" anchor="ctr">
            <a:noAutofit/>
          </a:bodyPr>
          <a:lstStyle/>
          <a:p>
            <a:pPr marL="0" marR="0" lvl="0" indent="0" algn="r" defTabSz="912631"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noProof="0" dirty="0" smtClean="0">
                <a:ln>
                  <a:noFill/>
                </a:ln>
                <a:solidFill>
                  <a:schemeClr val="bg1"/>
                </a:solidFill>
                <a:effectLst/>
                <a:uLnTx/>
                <a:uFillTx/>
                <a:latin typeface="+mj-lt"/>
                <a:ea typeface="+mj-ea"/>
                <a:cs typeface="+mj-cs"/>
              </a:rPr>
              <a:t>6 STRATEGIC UIC Digital Platform ORIENTATIONS</a:t>
            </a:r>
            <a:endParaRPr kumimoji="0" lang="en-US" sz="4000" b="0" i="0" u="none" strike="noStrike" kern="1200" cap="none" spc="0" normalizeH="0" baseline="0" noProof="0" dirty="0">
              <a:ln>
                <a:noFill/>
              </a:ln>
              <a:solidFill>
                <a:schemeClr val="bg1"/>
              </a:solidFill>
              <a:effectLst/>
              <a:uLnTx/>
              <a:uFillTx/>
              <a:latin typeface="+mj-lt"/>
              <a:ea typeface="+mj-ea"/>
              <a:cs typeface="+mj-cs"/>
            </a:endParaRPr>
          </a:p>
        </p:txBody>
      </p:sp>
      <p:sp>
        <p:nvSpPr>
          <p:cNvPr id="6" name="NumberBall"/>
          <p:cNvSpPr>
            <a:spLocks noChangeArrowheads="1"/>
          </p:cNvSpPr>
          <p:nvPr/>
        </p:nvSpPr>
        <p:spPr bwMode="gray">
          <a:xfrm>
            <a:off x="4466094" y="2014642"/>
            <a:ext cx="314377" cy="279008"/>
          </a:xfrm>
          <a:prstGeom prst="ellipse">
            <a:avLst/>
          </a:prstGeom>
          <a:solidFill>
            <a:schemeClr val="tx2"/>
          </a:solidFill>
          <a:ln w="9525" algn="ctr">
            <a:solidFill>
              <a:schemeClr val="tx2"/>
            </a:solidFill>
            <a:round/>
            <a:headEnd/>
            <a:tailEnd/>
          </a:ln>
        </p:spPr>
        <p:txBody>
          <a:bodyPr wrap="none" lIns="0" tIns="0" rIns="0" bIns="0" anchor="ctr"/>
          <a:lstStyle/>
          <a:p>
            <a:pPr algn="ctr" fontAlgn="base">
              <a:spcBef>
                <a:spcPct val="0"/>
              </a:spcBef>
              <a:spcAft>
                <a:spcPct val="0"/>
              </a:spcAft>
            </a:pPr>
            <a:r>
              <a:rPr lang="en-US" b="1" dirty="0">
                <a:solidFill>
                  <a:srgbClr val="FFC000"/>
                </a:solidFill>
                <a:latin typeface="Arial" pitchFamily="34" charset="0"/>
                <a:cs typeface="Arial" pitchFamily="34" charset="0"/>
              </a:rPr>
              <a:t>1</a:t>
            </a:r>
          </a:p>
        </p:txBody>
      </p:sp>
      <p:sp>
        <p:nvSpPr>
          <p:cNvPr id="7" name="NumberBall"/>
          <p:cNvSpPr>
            <a:spLocks noChangeArrowheads="1"/>
          </p:cNvSpPr>
          <p:nvPr/>
        </p:nvSpPr>
        <p:spPr bwMode="gray">
          <a:xfrm>
            <a:off x="4466094" y="2567989"/>
            <a:ext cx="314377" cy="279008"/>
          </a:xfrm>
          <a:prstGeom prst="ellipse">
            <a:avLst/>
          </a:prstGeom>
          <a:solidFill>
            <a:schemeClr val="tx2"/>
          </a:solidFill>
          <a:ln w="9525" algn="ctr">
            <a:solidFill>
              <a:schemeClr val="tx2"/>
            </a:solidFill>
            <a:round/>
            <a:headEnd/>
            <a:tailEnd/>
          </a:ln>
        </p:spPr>
        <p:txBody>
          <a:bodyPr wrap="none" lIns="0" tIns="0" rIns="0" bIns="0" anchor="ctr"/>
          <a:lstStyle/>
          <a:p>
            <a:pPr algn="ctr" fontAlgn="base">
              <a:spcBef>
                <a:spcPct val="0"/>
              </a:spcBef>
              <a:spcAft>
                <a:spcPct val="0"/>
              </a:spcAft>
            </a:pPr>
            <a:r>
              <a:rPr lang="en-US" b="1">
                <a:solidFill>
                  <a:srgbClr val="FFC000"/>
                </a:solidFill>
                <a:latin typeface="Arial" pitchFamily="34" charset="0"/>
                <a:cs typeface="Arial" pitchFamily="34" charset="0"/>
              </a:rPr>
              <a:t>2</a:t>
            </a:r>
          </a:p>
        </p:txBody>
      </p:sp>
      <p:sp>
        <p:nvSpPr>
          <p:cNvPr id="8" name="NumberBall"/>
          <p:cNvSpPr>
            <a:spLocks noChangeArrowheads="1"/>
          </p:cNvSpPr>
          <p:nvPr/>
        </p:nvSpPr>
        <p:spPr bwMode="gray">
          <a:xfrm>
            <a:off x="4466094" y="3121336"/>
            <a:ext cx="314377" cy="279008"/>
          </a:xfrm>
          <a:prstGeom prst="ellipse">
            <a:avLst/>
          </a:prstGeom>
          <a:solidFill>
            <a:schemeClr val="tx2"/>
          </a:solidFill>
          <a:ln w="9525" algn="ctr">
            <a:solidFill>
              <a:schemeClr val="tx2"/>
            </a:solidFill>
            <a:round/>
            <a:headEnd/>
            <a:tailEnd/>
          </a:ln>
        </p:spPr>
        <p:txBody>
          <a:bodyPr wrap="none" lIns="0" tIns="0" rIns="0" bIns="0" anchor="ctr"/>
          <a:lstStyle/>
          <a:p>
            <a:pPr algn="ctr" fontAlgn="base">
              <a:spcBef>
                <a:spcPct val="0"/>
              </a:spcBef>
              <a:spcAft>
                <a:spcPct val="0"/>
              </a:spcAft>
            </a:pPr>
            <a:r>
              <a:rPr lang="en-US" b="1">
                <a:solidFill>
                  <a:srgbClr val="FFC000"/>
                </a:solidFill>
                <a:latin typeface="Arial" pitchFamily="34" charset="0"/>
                <a:cs typeface="Arial" pitchFamily="34" charset="0"/>
              </a:rPr>
              <a:t>3</a:t>
            </a:r>
          </a:p>
        </p:txBody>
      </p:sp>
      <p:sp>
        <p:nvSpPr>
          <p:cNvPr id="9" name="NumberBall"/>
          <p:cNvSpPr>
            <a:spLocks noChangeArrowheads="1"/>
          </p:cNvSpPr>
          <p:nvPr/>
        </p:nvSpPr>
        <p:spPr bwMode="gray">
          <a:xfrm>
            <a:off x="4466094" y="3674684"/>
            <a:ext cx="314377" cy="279008"/>
          </a:xfrm>
          <a:prstGeom prst="ellipse">
            <a:avLst/>
          </a:prstGeom>
          <a:solidFill>
            <a:schemeClr val="tx2"/>
          </a:solidFill>
          <a:ln w="9525" algn="ctr">
            <a:solidFill>
              <a:schemeClr val="tx2"/>
            </a:solidFill>
            <a:round/>
            <a:headEnd/>
            <a:tailEnd/>
          </a:ln>
        </p:spPr>
        <p:txBody>
          <a:bodyPr wrap="none" lIns="0" tIns="0" rIns="0" bIns="0" anchor="ctr"/>
          <a:lstStyle/>
          <a:p>
            <a:pPr algn="ctr" fontAlgn="base">
              <a:spcBef>
                <a:spcPct val="0"/>
              </a:spcBef>
              <a:spcAft>
                <a:spcPct val="0"/>
              </a:spcAft>
            </a:pPr>
            <a:r>
              <a:rPr lang="en-US" b="1">
                <a:solidFill>
                  <a:srgbClr val="FFC000"/>
                </a:solidFill>
                <a:latin typeface="Arial" pitchFamily="34" charset="0"/>
                <a:cs typeface="Arial" pitchFamily="34" charset="0"/>
              </a:rPr>
              <a:t>4</a:t>
            </a:r>
          </a:p>
        </p:txBody>
      </p:sp>
      <p:sp>
        <p:nvSpPr>
          <p:cNvPr id="10" name="NumberBall"/>
          <p:cNvSpPr>
            <a:spLocks noChangeArrowheads="1"/>
          </p:cNvSpPr>
          <p:nvPr/>
        </p:nvSpPr>
        <p:spPr bwMode="gray">
          <a:xfrm>
            <a:off x="4466094" y="4228031"/>
            <a:ext cx="314377" cy="279008"/>
          </a:xfrm>
          <a:prstGeom prst="ellipse">
            <a:avLst/>
          </a:prstGeom>
          <a:solidFill>
            <a:schemeClr val="tx2"/>
          </a:solidFill>
          <a:ln w="9525" algn="ctr">
            <a:solidFill>
              <a:schemeClr val="tx2"/>
            </a:solidFill>
            <a:round/>
            <a:headEnd/>
            <a:tailEnd/>
          </a:ln>
        </p:spPr>
        <p:txBody>
          <a:bodyPr wrap="none" lIns="0" tIns="0" rIns="0" bIns="0" anchor="ctr"/>
          <a:lstStyle/>
          <a:p>
            <a:pPr algn="ctr" fontAlgn="base">
              <a:spcBef>
                <a:spcPct val="0"/>
              </a:spcBef>
              <a:spcAft>
                <a:spcPct val="0"/>
              </a:spcAft>
            </a:pPr>
            <a:r>
              <a:rPr lang="en-US" b="1">
                <a:solidFill>
                  <a:srgbClr val="FFC000"/>
                </a:solidFill>
                <a:latin typeface="Arial" pitchFamily="34" charset="0"/>
                <a:cs typeface="Arial" pitchFamily="34" charset="0"/>
              </a:rPr>
              <a:t>5</a:t>
            </a:r>
          </a:p>
        </p:txBody>
      </p:sp>
      <p:sp>
        <p:nvSpPr>
          <p:cNvPr id="11" name="NumberBall"/>
          <p:cNvSpPr>
            <a:spLocks noChangeArrowheads="1"/>
          </p:cNvSpPr>
          <p:nvPr/>
        </p:nvSpPr>
        <p:spPr bwMode="gray">
          <a:xfrm>
            <a:off x="4466094" y="4781378"/>
            <a:ext cx="314377" cy="279008"/>
          </a:xfrm>
          <a:prstGeom prst="ellipse">
            <a:avLst/>
          </a:prstGeom>
          <a:solidFill>
            <a:schemeClr val="tx2"/>
          </a:solidFill>
          <a:ln w="9525" algn="ctr">
            <a:solidFill>
              <a:schemeClr val="tx2"/>
            </a:solidFill>
            <a:round/>
            <a:headEnd/>
            <a:tailEnd/>
          </a:ln>
        </p:spPr>
        <p:txBody>
          <a:bodyPr wrap="none" lIns="0" tIns="0" rIns="0" bIns="0" anchor="ctr"/>
          <a:lstStyle/>
          <a:p>
            <a:pPr algn="ctr" fontAlgn="base">
              <a:spcBef>
                <a:spcPct val="0"/>
              </a:spcBef>
              <a:spcAft>
                <a:spcPct val="0"/>
              </a:spcAft>
            </a:pPr>
            <a:r>
              <a:rPr lang="en-US" b="1">
                <a:solidFill>
                  <a:srgbClr val="FFC000"/>
                </a:solidFill>
                <a:latin typeface="Arial" pitchFamily="34" charset="0"/>
                <a:cs typeface="Arial" pitchFamily="34" charset="0"/>
              </a:rPr>
              <a:t>6</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322" y="153075"/>
            <a:ext cx="10945434" cy="1149589"/>
          </a:xfrm>
        </p:spPr>
        <p:txBody>
          <a:bodyPr>
            <a:noAutofit/>
          </a:bodyPr>
          <a:lstStyle/>
          <a:p>
            <a:pPr algn="r"/>
            <a:r>
              <a:rPr lang="en-US" sz="3600" dirty="0" smtClean="0"/>
              <a:t>UIC Digital Platform </a:t>
            </a:r>
            <a:r>
              <a:rPr lang="en-US" sz="3600" b="0" i="1" dirty="0" smtClean="0">
                <a:solidFill>
                  <a:srgbClr val="FFC000"/>
                </a:solidFill>
              </a:rPr>
              <a:t>"Share, Connect, Open"</a:t>
            </a:r>
            <a:r>
              <a:rPr lang="en-US" sz="3600" i="1" dirty="0" smtClean="0">
                <a:solidFill>
                  <a:srgbClr val="FFC000"/>
                </a:solidFill>
              </a:rPr>
              <a:t> </a:t>
            </a:r>
            <a:br>
              <a:rPr lang="en-US" sz="3600" i="1" dirty="0" smtClean="0">
                <a:solidFill>
                  <a:srgbClr val="FFC000"/>
                </a:solidFill>
              </a:rPr>
            </a:br>
            <a:r>
              <a:rPr lang="en-US" sz="3600" i="1" dirty="0" smtClean="0"/>
              <a:t>to face digital transformation</a:t>
            </a:r>
            <a:endParaRPr lang="en-US" sz="3600" dirty="0"/>
          </a:p>
        </p:txBody>
      </p:sp>
      <p:sp>
        <p:nvSpPr>
          <p:cNvPr id="25" name="Text Placeholder 5"/>
          <p:cNvSpPr>
            <a:spLocks noGrp="1"/>
          </p:cNvSpPr>
          <p:nvPr>
            <p:ph type="body" sz="quarter" idx="10"/>
          </p:nvPr>
        </p:nvSpPr>
        <p:spPr>
          <a:xfrm>
            <a:off x="691093" y="1324436"/>
            <a:ext cx="5176307" cy="4478521"/>
          </a:xfrm>
          <a:solidFill>
            <a:srgbClr val="001937"/>
          </a:solidFill>
        </p:spPr>
        <p:txBody>
          <a:bodyPr anchor="ctr">
            <a:normAutofit lnSpcReduction="10000"/>
          </a:bodyPr>
          <a:lstStyle/>
          <a:p>
            <a:pPr marL="341313" indent="-166688">
              <a:buNone/>
            </a:pPr>
            <a:r>
              <a:rPr lang="en-US" sz="2800" dirty="0" smtClean="0">
                <a:solidFill>
                  <a:srgbClr val="FFC000"/>
                </a:solidFill>
                <a:cs typeface="Arial" pitchFamily="34" charset="0"/>
              </a:rPr>
              <a:t>Next steps</a:t>
            </a:r>
          </a:p>
          <a:p>
            <a:pPr marL="341313" indent="-166688">
              <a:buNone/>
            </a:pPr>
            <a:endParaRPr lang="en-US" sz="2000" dirty="0" smtClean="0">
              <a:solidFill>
                <a:srgbClr val="FFC000"/>
              </a:solidFill>
              <a:cs typeface="Arial" pitchFamily="34" charset="0"/>
            </a:endParaRPr>
          </a:p>
          <a:p>
            <a:pPr marL="288845" lvl="1" indent="-174577" defTabSz="1053480" fontAlgn="base">
              <a:spcBef>
                <a:spcPct val="0"/>
              </a:spcBef>
              <a:spcAft>
                <a:spcPct val="0"/>
              </a:spcAft>
              <a:buClr>
                <a:prstClr val="white"/>
              </a:buClr>
              <a:buSzPct val="100000"/>
              <a:buFont typeface="Arial"/>
              <a:buChar char="•"/>
            </a:pPr>
            <a:r>
              <a:rPr lang="en-US" sz="2000" dirty="0" smtClean="0"/>
              <a:t>Create a community platform to share ideas &amp; make the concepts real (POC execution)</a:t>
            </a:r>
          </a:p>
          <a:p>
            <a:pPr marL="288845" lvl="1" indent="-174577" defTabSz="1053480" fontAlgn="base">
              <a:spcBef>
                <a:spcPct val="0"/>
              </a:spcBef>
              <a:spcAft>
                <a:spcPct val="0"/>
              </a:spcAft>
              <a:buClr>
                <a:prstClr val="white"/>
              </a:buClr>
              <a:buSzPct val="100000"/>
              <a:buNone/>
            </a:pPr>
            <a:endParaRPr lang="en-US" sz="2000" dirty="0" smtClean="0"/>
          </a:p>
          <a:p>
            <a:pPr marL="288845" lvl="1" indent="-174577" defTabSz="1053480" fontAlgn="base">
              <a:spcBef>
                <a:spcPct val="0"/>
              </a:spcBef>
              <a:spcAft>
                <a:spcPct val="0"/>
              </a:spcAft>
              <a:buClr>
                <a:prstClr val="white"/>
              </a:buClr>
              <a:buSzPct val="100000"/>
              <a:buFont typeface="Arial"/>
              <a:buChar char="•"/>
            </a:pPr>
            <a:r>
              <a:rPr lang="en-US" sz="2000" dirty="0" smtClean="0"/>
              <a:t>Build a "marketplace" to connect with the competitive start-ups &amp; other digital key players (associations, </a:t>
            </a:r>
            <a:r>
              <a:rPr lang="en-US" sz="2000" dirty="0" err="1" smtClean="0"/>
              <a:t>coworking</a:t>
            </a:r>
            <a:r>
              <a:rPr lang="en-US" sz="2000" dirty="0" smtClean="0"/>
              <a:t> places, think tanks etc)</a:t>
            </a:r>
          </a:p>
          <a:p>
            <a:pPr marL="288845" lvl="1" indent="-174577" defTabSz="1053480" fontAlgn="base">
              <a:spcBef>
                <a:spcPct val="0"/>
              </a:spcBef>
              <a:spcAft>
                <a:spcPct val="0"/>
              </a:spcAft>
              <a:buClr>
                <a:prstClr val="white"/>
              </a:buClr>
              <a:buSzPct val="100000"/>
              <a:buNone/>
            </a:pPr>
            <a:endParaRPr lang="en-US" sz="2000" dirty="0" smtClean="0"/>
          </a:p>
          <a:p>
            <a:pPr marL="288845" lvl="1" indent="-174577" defTabSz="1053480" fontAlgn="base">
              <a:spcBef>
                <a:spcPct val="0"/>
              </a:spcBef>
              <a:spcAft>
                <a:spcPct val="0"/>
              </a:spcAft>
              <a:buClr>
                <a:prstClr val="white"/>
              </a:buClr>
              <a:buSzPct val="100000"/>
              <a:buFont typeface="Arial"/>
              <a:buChar char="•"/>
            </a:pPr>
            <a:r>
              <a:rPr lang="en-US" sz="2000" dirty="0" smtClean="0"/>
              <a:t>Launch a "start up challenge" initiative</a:t>
            </a:r>
          </a:p>
          <a:p>
            <a:pPr marL="288845" lvl="1" indent="-174577" defTabSz="1053480" fontAlgn="base">
              <a:spcBef>
                <a:spcPct val="0"/>
              </a:spcBef>
              <a:spcAft>
                <a:spcPct val="0"/>
              </a:spcAft>
              <a:buClr>
                <a:prstClr val="white"/>
              </a:buClr>
              <a:buSzPct val="100000"/>
              <a:buNone/>
            </a:pPr>
            <a:endParaRPr lang="en-US" sz="2000" dirty="0" smtClean="0"/>
          </a:p>
          <a:p>
            <a:pPr marL="288845" lvl="1" indent="-174577" defTabSz="1053480" fontAlgn="base">
              <a:spcBef>
                <a:spcPct val="0"/>
              </a:spcBef>
              <a:spcAft>
                <a:spcPct val="0"/>
              </a:spcAft>
              <a:buClr>
                <a:prstClr val="white"/>
              </a:buClr>
              <a:buSzPct val="100000"/>
              <a:buFont typeface="Arial"/>
              <a:buChar char="•"/>
            </a:pPr>
            <a:r>
              <a:rPr lang="en-US" sz="2000" dirty="0" smtClean="0"/>
              <a:t>Select relevant initiatives topics &amp; invite members to join the challenge</a:t>
            </a:r>
            <a:endParaRPr lang="en-US" sz="2000" dirty="0" smtClean="0">
              <a:solidFill>
                <a:srgbClr val="FFC000"/>
              </a:solidFill>
              <a:cs typeface="Arial" pitchFamily="34" charset="0"/>
            </a:endParaRPr>
          </a:p>
        </p:txBody>
      </p:sp>
      <p:sp>
        <p:nvSpPr>
          <p:cNvPr id="28" name="Text Placeholder 5"/>
          <p:cNvSpPr txBox="1">
            <a:spLocks/>
          </p:cNvSpPr>
          <p:nvPr/>
        </p:nvSpPr>
        <p:spPr>
          <a:xfrm>
            <a:off x="5992737" y="1259120"/>
            <a:ext cx="5382833" cy="3976906"/>
          </a:xfrm>
          <a:prstGeom prst="rect">
            <a:avLst/>
          </a:prstGeom>
          <a:solidFill>
            <a:srgbClr val="001937"/>
          </a:solidFill>
        </p:spPr>
        <p:txBody>
          <a:bodyPr vert="horz" lIns="91266" tIns="45631" rIns="91266" bIns="45631" rtlCol="0" anchor="ctr">
            <a:normAutofit/>
          </a:bodyPr>
          <a:lstStyle/>
          <a:p>
            <a:pPr marL="341313" indent="-166688" defTabSz="912631">
              <a:spcBef>
                <a:spcPts val="384"/>
              </a:spcBef>
            </a:pPr>
            <a:r>
              <a:rPr lang="en-US" sz="2800" dirty="0" smtClean="0">
                <a:solidFill>
                  <a:srgbClr val="FFC000"/>
                </a:solidFill>
                <a:cs typeface="Arial" pitchFamily="34" charset="0"/>
              </a:rPr>
              <a:t>Timing</a:t>
            </a:r>
          </a:p>
          <a:p>
            <a:pPr marL="341313" marR="0" lvl="0" indent="-166688" algn="l" defTabSz="912631" rtl="0" eaLnBrk="1" fontAlgn="auto" latinLnBrk="0" hangingPunct="1">
              <a:lnSpc>
                <a:spcPct val="100000"/>
              </a:lnSpc>
              <a:spcBef>
                <a:spcPts val="384"/>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rgbClr val="FFC000"/>
              </a:solidFill>
              <a:effectLst/>
              <a:uLnTx/>
              <a:uFillTx/>
              <a:latin typeface="+mn-lt"/>
              <a:ea typeface="+mn-ea"/>
              <a:cs typeface="Arial" pitchFamily="34" charset="0"/>
            </a:endParaRPr>
          </a:p>
          <a:p>
            <a:pPr defTabSz="1053480" fontAlgn="base">
              <a:spcBef>
                <a:spcPct val="0"/>
              </a:spcBef>
              <a:spcAft>
                <a:spcPct val="0"/>
              </a:spcAft>
              <a:buClr>
                <a:srgbClr val="82BE00"/>
              </a:buClr>
            </a:pPr>
            <a:r>
              <a:rPr lang="en-US" sz="2000" b="1" dirty="0" smtClean="0">
                <a:solidFill>
                  <a:schemeClr val="bg1"/>
                </a:solidFill>
                <a:cs typeface="Arial" pitchFamily="34" charset="0"/>
              </a:rPr>
              <a:t>Digital Platform meetings coming next:</a:t>
            </a:r>
          </a:p>
          <a:p>
            <a:pPr marL="288845" lvl="1" indent="-174577" defTabSz="1053480" fontAlgn="base">
              <a:spcBef>
                <a:spcPct val="0"/>
              </a:spcBef>
              <a:spcAft>
                <a:spcPct val="0"/>
              </a:spcAft>
              <a:buClr>
                <a:srgbClr val="177B57"/>
              </a:buClr>
              <a:buSzPct val="100000"/>
            </a:pPr>
            <a:endParaRPr lang="en-US" sz="2000" dirty="0" smtClean="0">
              <a:solidFill>
                <a:schemeClr val="bg1"/>
              </a:solidFill>
            </a:endParaRPr>
          </a:p>
          <a:p>
            <a:pPr marL="288845" lvl="1" indent="-174577" defTabSz="1053480" fontAlgn="base">
              <a:spcBef>
                <a:spcPct val="0"/>
              </a:spcBef>
              <a:spcAft>
                <a:spcPct val="0"/>
              </a:spcAft>
              <a:buClr>
                <a:srgbClr val="177B57"/>
              </a:buClr>
              <a:buSzPct val="100000"/>
            </a:pPr>
            <a:r>
              <a:rPr lang="en-US" sz="2000" b="1" dirty="0" smtClean="0">
                <a:solidFill>
                  <a:schemeClr val="bg1"/>
                </a:solidFill>
              </a:rPr>
              <a:t>- Q1 2016</a:t>
            </a:r>
            <a:r>
              <a:rPr lang="en-US" sz="2000" dirty="0" smtClean="0">
                <a:solidFill>
                  <a:schemeClr val="bg1"/>
                </a:solidFill>
              </a:rPr>
              <a:t> : Start-up challenge kick-off</a:t>
            </a:r>
          </a:p>
          <a:p>
            <a:pPr marL="288845" lvl="1" indent="-174577" defTabSz="1053480" fontAlgn="base">
              <a:spcBef>
                <a:spcPct val="0"/>
              </a:spcBef>
              <a:spcAft>
                <a:spcPct val="0"/>
              </a:spcAft>
              <a:buClr>
                <a:srgbClr val="177B57"/>
              </a:buClr>
              <a:buSzPct val="100000"/>
            </a:pPr>
            <a:endParaRPr lang="en-US" sz="2000" dirty="0" smtClean="0">
              <a:solidFill>
                <a:schemeClr val="bg1"/>
              </a:solidFill>
            </a:endParaRPr>
          </a:p>
          <a:p>
            <a:pPr marL="288845" lvl="1" indent="-174577" defTabSz="1053480" fontAlgn="base">
              <a:spcBef>
                <a:spcPct val="0"/>
              </a:spcBef>
              <a:spcAft>
                <a:spcPct val="0"/>
              </a:spcAft>
              <a:buClr>
                <a:srgbClr val="177B57"/>
              </a:buClr>
              <a:buSzPct val="100000"/>
            </a:pPr>
            <a:r>
              <a:rPr lang="en-US" sz="2000" b="1" dirty="0" smtClean="0">
                <a:solidFill>
                  <a:schemeClr val="bg1"/>
                </a:solidFill>
              </a:rPr>
              <a:t>- Q3 2016</a:t>
            </a:r>
            <a:r>
              <a:rPr lang="en-US" sz="2000" dirty="0" smtClean="0">
                <a:solidFill>
                  <a:schemeClr val="bg1"/>
                </a:solidFill>
              </a:rPr>
              <a:t> : Jury &amp; “Best in class” vote</a:t>
            </a:r>
          </a:p>
          <a:p>
            <a:pPr marL="288845" lvl="1" indent="-174577" defTabSz="1053480" fontAlgn="base">
              <a:spcBef>
                <a:spcPct val="0"/>
              </a:spcBef>
              <a:spcAft>
                <a:spcPct val="0"/>
              </a:spcAft>
              <a:buClr>
                <a:srgbClr val="177B57"/>
              </a:buClr>
              <a:buSzPct val="100000"/>
            </a:pPr>
            <a:endParaRPr lang="en-US" sz="2000" dirty="0" smtClean="0">
              <a:solidFill>
                <a:schemeClr val="bg1"/>
              </a:solidFill>
            </a:endParaRPr>
          </a:p>
          <a:p>
            <a:pPr marL="288845" lvl="1" indent="-174577" defTabSz="1053480" fontAlgn="base">
              <a:spcBef>
                <a:spcPct val="0"/>
              </a:spcBef>
              <a:spcAft>
                <a:spcPct val="0"/>
              </a:spcAft>
              <a:buClr>
                <a:srgbClr val="177B57"/>
              </a:buClr>
              <a:buSzPct val="100000"/>
            </a:pPr>
            <a:r>
              <a:rPr lang="en-US" sz="2000" b="1" dirty="0" smtClean="0">
                <a:solidFill>
                  <a:schemeClr val="bg1"/>
                </a:solidFill>
              </a:rPr>
              <a:t>- Q4 2016</a:t>
            </a:r>
            <a:r>
              <a:rPr lang="en-US" sz="2000" dirty="0" smtClean="0">
                <a:solidFill>
                  <a:schemeClr val="bg1"/>
                </a:solidFill>
              </a:rPr>
              <a:t>: Best POC </a:t>
            </a:r>
            <a:r>
              <a:rPr lang="en-US" sz="2000" dirty="0" err="1" smtClean="0">
                <a:solidFill>
                  <a:schemeClr val="bg1"/>
                </a:solidFill>
              </a:rPr>
              <a:t>pitchs</a:t>
            </a:r>
            <a:r>
              <a:rPr lang="en-US" sz="2000" dirty="0" smtClean="0">
                <a:solidFill>
                  <a:schemeClr val="bg1"/>
                </a:solidFill>
              </a:rPr>
              <a:t> presentations &amp; winners celebration in  December 2016  in St </a:t>
            </a:r>
            <a:r>
              <a:rPr lang="en-US" sz="2000" dirty="0" err="1" smtClean="0">
                <a:solidFill>
                  <a:schemeClr val="bg1"/>
                </a:solidFill>
              </a:rPr>
              <a:t>Petersbourg</a:t>
            </a:r>
            <a:endParaRPr lang="en-US" sz="2000" dirty="0" smtClean="0">
              <a:solidFill>
                <a:schemeClr val="bg1"/>
              </a:solidFill>
            </a:endParaRPr>
          </a:p>
        </p:txBody>
      </p:sp>
      <p:sp>
        <p:nvSpPr>
          <p:cNvPr id="36" name="takeaway_box"/>
          <p:cNvSpPr>
            <a:spLocks noChangeArrowheads="1"/>
          </p:cNvSpPr>
          <p:nvPr/>
        </p:nvSpPr>
        <p:spPr bwMode="gray">
          <a:xfrm>
            <a:off x="4451299" y="5879160"/>
            <a:ext cx="7130809" cy="501014"/>
          </a:xfrm>
          <a:prstGeom prst="rect">
            <a:avLst/>
          </a:prstGeom>
          <a:noFill/>
          <a:ln w="9525" algn="ctr">
            <a:noFill/>
            <a:miter lim="800000"/>
            <a:headEnd/>
            <a:tailEnd/>
          </a:ln>
        </p:spPr>
        <p:txBody>
          <a:bodyPr anchor="ctr" anchorCtr="1"/>
          <a:lstStyle/>
          <a:p>
            <a:pPr algn="ctr" eaLnBrk="0" fontAlgn="base" hangingPunct="0">
              <a:spcBef>
                <a:spcPct val="0"/>
              </a:spcBef>
              <a:spcAft>
                <a:spcPct val="0"/>
              </a:spcAft>
            </a:pPr>
            <a:r>
              <a:rPr lang="en-US" sz="2000" b="1" dirty="0" smtClean="0">
                <a:solidFill>
                  <a:srgbClr val="FFC000"/>
                </a:solidFill>
                <a:latin typeface="Arial" pitchFamily="34" charset="0"/>
                <a:cs typeface="Arial" pitchFamily="34" charset="0"/>
              </a:rPr>
              <a:t>Please connect to : </a:t>
            </a:r>
            <a:r>
              <a:rPr lang="fr-FR" sz="2000" b="1" u="sng" dirty="0" smtClean="0">
                <a:solidFill>
                  <a:schemeClr val="bg1"/>
                </a:solidFill>
              </a:rPr>
              <a:t>https://www.facebook.com/UICDIGITAL</a:t>
            </a:r>
            <a:endParaRPr lang="fr-FR" sz="2000" b="1" dirty="0" smtClean="0">
              <a:solidFill>
                <a:schemeClr val="bg1"/>
              </a:solidFill>
            </a:endParaRPr>
          </a:p>
          <a:p>
            <a:pPr algn="ctr" eaLnBrk="0" fontAlgn="base" hangingPunct="0">
              <a:spcBef>
                <a:spcPct val="0"/>
              </a:spcBef>
              <a:spcAft>
                <a:spcPct val="0"/>
              </a:spcAft>
            </a:pPr>
            <a:endParaRPr lang="en-US" sz="1600" b="1" dirty="0">
              <a:solidFill>
                <a:srgbClr val="FFC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702387" y="1796145"/>
            <a:ext cx="7699942" cy="1837104"/>
          </a:xfrm>
        </p:spPr>
        <p:txBody>
          <a:bodyPr>
            <a:noAutofit/>
          </a:bodyPr>
          <a:lstStyle/>
          <a:p>
            <a:pPr algn="r"/>
            <a:r>
              <a:rPr lang="fr-FR" sz="6600" b="1" dirty="0" smtClean="0">
                <a:solidFill>
                  <a:srgbClr val="FFC000"/>
                </a:solidFill>
              </a:rPr>
              <a:t>Questions &amp; ANSWERS</a:t>
            </a:r>
            <a:br>
              <a:rPr lang="fr-FR" sz="6600" b="1" dirty="0" smtClean="0">
                <a:solidFill>
                  <a:srgbClr val="FFC000"/>
                </a:solidFill>
              </a:rPr>
            </a:br>
            <a:endParaRPr lang="en-US" sz="6600" b="1" dirty="0">
              <a:solidFill>
                <a:srgbClr val="FFC000"/>
              </a:solidFill>
            </a:endParaRPr>
          </a:p>
        </p:txBody>
      </p:sp>
      <p:sp>
        <p:nvSpPr>
          <p:cNvPr id="3" name="Sous-titre 2"/>
          <p:cNvSpPr>
            <a:spLocks noGrp="1"/>
          </p:cNvSpPr>
          <p:nvPr>
            <p:ph type="subTitle" idx="1"/>
          </p:nvPr>
        </p:nvSpPr>
        <p:spPr>
          <a:xfrm>
            <a:off x="4581482" y="5145232"/>
            <a:ext cx="6351455" cy="1334943"/>
          </a:xfrm>
          <a:noFill/>
        </p:spPr>
        <p:txBody>
          <a:bodyPr>
            <a:noAutofit/>
          </a:bodyPr>
          <a:lstStyle/>
          <a:p>
            <a:pPr algn="r"/>
            <a:r>
              <a:rPr lang="en-US" sz="4000" b="1" dirty="0" smtClean="0">
                <a:solidFill>
                  <a:schemeClr val="bg1">
                    <a:lumMod val="65000"/>
                  </a:schemeClr>
                </a:solidFill>
                <a:latin typeface="+mj-lt"/>
                <a:ea typeface="+mj-ea"/>
                <a:cs typeface="+mj-cs"/>
              </a:rPr>
              <a:t>UIC HQ</a:t>
            </a:r>
          </a:p>
          <a:p>
            <a:pPr algn="r"/>
            <a:r>
              <a:rPr lang="en-US" sz="2400" b="1" dirty="0" smtClean="0">
                <a:solidFill>
                  <a:schemeClr val="bg1">
                    <a:lumMod val="65000"/>
                  </a:schemeClr>
                </a:solidFill>
                <a:latin typeface="+mj-lt"/>
                <a:ea typeface="+mj-ea"/>
                <a:cs typeface="+mj-cs"/>
              </a:rPr>
              <a:t>Paris, November 30</a:t>
            </a:r>
            <a:r>
              <a:rPr lang="en-US" sz="2400" b="1" baseline="30000" dirty="0" smtClean="0">
                <a:solidFill>
                  <a:schemeClr val="bg1">
                    <a:lumMod val="65000"/>
                  </a:schemeClr>
                </a:solidFill>
                <a:latin typeface="+mj-lt"/>
                <a:ea typeface="+mj-ea"/>
                <a:cs typeface="+mj-cs"/>
              </a:rPr>
              <a:t>th</a:t>
            </a:r>
            <a:r>
              <a:rPr lang="en-US" sz="2400" b="1" dirty="0" smtClean="0">
                <a:solidFill>
                  <a:schemeClr val="bg1">
                    <a:lumMod val="65000"/>
                  </a:schemeClr>
                </a:solidFill>
                <a:latin typeface="+mj-lt"/>
                <a:ea typeface="+mj-ea"/>
                <a:cs typeface="+mj-cs"/>
              </a:rPr>
              <a:t> 2015</a:t>
            </a:r>
            <a:endParaRPr lang="en-US" sz="2400" b="1" dirty="0">
              <a:solidFill>
                <a:schemeClr val="bg1">
                  <a:lumMod val="65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46336" y="1719943"/>
            <a:ext cx="7258806" cy="1837104"/>
          </a:xfrm>
        </p:spPr>
        <p:txBody>
          <a:bodyPr>
            <a:normAutofit fontScale="90000"/>
          </a:bodyPr>
          <a:lstStyle/>
          <a:p>
            <a:pPr algn="r"/>
            <a:r>
              <a:rPr lang="fr-FR" sz="7300" b="1" dirty="0" smtClean="0">
                <a:solidFill>
                  <a:srgbClr val="FFC000"/>
                </a:solidFill>
              </a:rPr>
              <a:t>Conclusions</a:t>
            </a:r>
            <a:br>
              <a:rPr lang="fr-FR" sz="7300" b="1" dirty="0" smtClean="0">
                <a:solidFill>
                  <a:srgbClr val="FFC000"/>
                </a:solidFill>
              </a:rPr>
            </a:br>
            <a:r>
              <a:rPr lang="fr-FR" b="1" dirty="0" smtClean="0"/>
              <a:t/>
            </a:r>
            <a:br>
              <a:rPr lang="fr-FR" b="1" dirty="0" smtClean="0"/>
            </a:br>
            <a:endParaRPr lang="en-US" dirty="0"/>
          </a:p>
        </p:txBody>
      </p:sp>
      <p:sp>
        <p:nvSpPr>
          <p:cNvPr id="3" name="Sous-titre 2"/>
          <p:cNvSpPr>
            <a:spLocks noGrp="1"/>
          </p:cNvSpPr>
          <p:nvPr>
            <p:ph type="subTitle" idx="1"/>
          </p:nvPr>
        </p:nvSpPr>
        <p:spPr>
          <a:xfrm>
            <a:off x="4581482" y="5145232"/>
            <a:ext cx="6351455" cy="1334943"/>
          </a:xfrm>
          <a:noFill/>
        </p:spPr>
        <p:txBody>
          <a:bodyPr>
            <a:noAutofit/>
          </a:bodyPr>
          <a:lstStyle/>
          <a:p>
            <a:pPr algn="r"/>
            <a:r>
              <a:rPr lang="en-US" sz="4000" b="1" dirty="0" smtClean="0">
                <a:solidFill>
                  <a:schemeClr val="bg1">
                    <a:lumMod val="65000"/>
                  </a:schemeClr>
                </a:solidFill>
                <a:latin typeface="+mj-lt"/>
                <a:ea typeface="+mj-ea"/>
                <a:cs typeface="+mj-cs"/>
              </a:rPr>
              <a:t>UIC HQ</a:t>
            </a:r>
          </a:p>
          <a:p>
            <a:pPr algn="r"/>
            <a:r>
              <a:rPr lang="en-US" sz="2400" b="1" dirty="0" smtClean="0">
                <a:solidFill>
                  <a:schemeClr val="bg1">
                    <a:lumMod val="65000"/>
                  </a:schemeClr>
                </a:solidFill>
                <a:latin typeface="+mj-lt"/>
                <a:ea typeface="+mj-ea"/>
                <a:cs typeface="+mj-cs"/>
              </a:rPr>
              <a:t>Paris, November 30</a:t>
            </a:r>
            <a:r>
              <a:rPr lang="en-US" sz="2400" b="1" baseline="30000" dirty="0" smtClean="0">
                <a:solidFill>
                  <a:schemeClr val="bg1">
                    <a:lumMod val="65000"/>
                  </a:schemeClr>
                </a:solidFill>
                <a:latin typeface="+mj-lt"/>
                <a:ea typeface="+mj-ea"/>
                <a:cs typeface="+mj-cs"/>
              </a:rPr>
              <a:t>th</a:t>
            </a:r>
            <a:r>
              <a:rPr lang="en-US" sz="2400" b="1" dirty="0" smtClean="0">
                <a:solidFill>
                  <a:schemeClr val="bg1">
                    <a:lumMod val="65000"/>
                  </a:schemeClr>
                </a:solidFill>
                <a:latin typeface="+mj-lt"/>
                <a:ea typeface="+mj-ea"/>
                <a:cs typeface="+mj-cs"/>
              </a:rPr>
              <a:t> 2015</a:t>
            </a:r>
            <a:endParaRPr lang="en-US" sz="2400" b="1" dirty="0">
              <a:solidFill>
                <a:schemeClr val="bg1">
                  <a:lumMod val="65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46336" y="1402983"/>
            <a:ext cx="7258806" cy="1837104"/>
          </a:xfrm>
        </p:spPr>
        <p:txBody>
          <a:bodyPr>
            <a:normAutofit fontScale="90000"/>
          </a:bodyPr>
          <a:lstStyle/>
          <a:p>
            <a:pPr algn="r"/>
            <a:r>
              <a:rPr lang="fr-FR" sz="7300" b="1" dirty="0" err="1" smtClean="0">
                <a:solidFill>
                  <a:srgbClr val="FFC000"/>
                </a:solidFill>
              </a:rPr>
              <a:t>Thank</a:t>
            </a:r>
            <a:r>
              <a:rPr lang="fr-FR" sz="7300" b="1" dirty="0" smtClean="0">
                <a:solidFill>
                  <a:srgbClr val="FFC000"/>
                </a:solidFill>
              </a:rPr>
              <a:t> </a:t>
            </a:r>
            <a:r>
              <a:rPr lang="fr-FR" sz="7300" b="1" dirty="0" err="1" smtClean="0">
                <a:solidFill>
                  <a:srgbClr val="FFC000"/>
                </a:solidFill>
              </a:rPr>
              <a:t>you</a:t>
            </a:r>
            <a:r>
              <a:rPr lang="fr-FR" b="1" dirty="0" smtClean="0">
                <a:solidFill>
                  <a:srgbClr val="FFC000"/>
                </a:solidFill>
              </a:rPr>
              <a:t> </a:t>
            </a:r>
            <a:r>
              <a:rPr lang="fr-FR" b="1" dirty="0" smtClean="0"/>
              <a:t/>
            </a:r>
            <a:br>
              <a:rPr lang="fr-FR" b="1" dirty="0" smtClean="0"/>
            </a:br>
            <a:endParaRPr lang="en-US" dirty="0"/>
          </a:p>
        </p:txBody>
      </p:sp>
      <p:sp>
        <p:nvSpPr>
          <p:cNvPr id="3" name="Sous-titre 2"/>
          <p:cNvSpPr>
            <a:spLocks noGrp="1"/>
          </p:cNvSpPr>
          <p:nvPr>
            <p:ph type="subTitle" idx="1"/>
          </p:nvPr>
        </p:nvSpPr>
        <p:spPr>
          <a:xfrm>
            <a:off x="4581482" y="5145232"/>
            <a:ext cx="6351455" cy="1334943"/>
          </a:xfrm>
          <a:noFill/>
        </p:spPr>
        <p:txBody>
          <a:bodyPr>
            <a:noAutofit/>
          </a:bodyPr>
          <a:lstStyle/>
          <a:p>
            <a:pPr algn="r"/>
            <a:r>
              <a:rPr lang="en-US" sz="4000" b="1" dirty="0" smtClean="0">
                <a:solidFill>
                  <a:schemeClr val="bg1">
                    <a:lumMod val="65000"/>
                  </a:schemeClr>
                </a:solidFill>
                <a:latin typeface="+mj-lt"/>
                <a:ea typeface="+mj-ea"/>
                <a:cs typeface="+mj-cs"/>
              </a:rPr>
              <a:t>UIC HQ</a:t>
            </a:r>
          </a:p>
          <a:p>
            <a:pPr algn="r"/>
            <a:r>
              <a:rPr lang="en-US" sz="2400" b="1" dirty="0" smtClean="0">
                <a:solidFill>
                  <a:schemeClr val="bg1">
                    <a:lumMod val="65000"/>
                  </a:schemeClr>
                </a:solidFill>
                <a:latin typeface="+mj-lt"/>
                <a:ea typeface="+mj-ea"/>
                <a:cs typeface="+mj-cs"/>
              </a:rPr>
              <a:t>Paris, November 30</a:t>
            </a:r>
            <a:r>
              <a:rPr lang="en-US" sz="2400" b="1" baseline="30000" dirty="0" smtClean="0">
                <a:solidFill>
                  <a:schemeClr val="bg1">
                    <a:lumMod val="65000"/>
                  </a:schemeClr>
                </a:solidFill>
                <a:latin typeface="+mj-lt"/>
                <a:ea typeface="+mj-ea"/>
                <a:cs typeface="+mj-cs"/>
              </a:rPr>
              <a:t>th</a:t>
            </a:r>
            <a:r>
              <a:rPr lang="en-US" sz="2400" b="1" dirty="0" smtClean="0">
                <a:solidFill>
                  <a:schemeClr val="bg1">
                    <a:lumMod val="65000"/>
                  </a:schemeClr>
                </a:solidFill>
                <a:latin typeface="+mj-lt"/>
                <a:ea typeface="+mj-ea"/>
                <a:cs typeface="+mj-cs"/>
              </a:rPr>
              <a:t> 2015</a:t>
            </a:r>
            <a:endParaRPr lang="en-US" sz="2400" b="1" dirty="0">
              <a:solidFill>
                <a:schemeClr val="bg1">
                  <a:lumMod val="65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à coins arrondis 15"/>
          <p:cNvSpPr/>
          <p:nvPr/>
        </p:nvSpPr>
        <p:spPr>
          <a:xfrm>
            <a:off x="1934806" y="1708955"/>
            <a:ext cx="7651176" cy="4485083"/>
          </a:xfrm>
          <a:prstGeom prst="roundRect">
            <a:avLst>
              <a:gd name="adj" fmla="val 1619"/>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aphicFrame>
        <p:nvGraphicFramePr>
          <p:cNvPr id="32" name="Object 31" hidden="1"/>
          <p:cNvGraphicFramePr>
            <a:graphicFrameLocks noChangeAspect="1"/>
          </p:cNvGraphicFramePr>
          <p:nvPr/>
        </p:nvGraphicFramePr>
        <p:xfrm>
          <a:off x="2001" y="2002"/>
          <a:ext cx="2000" cy="1999"/>
        </p:xfrm>
        <a:graphic>
          <a:graphicData uri="http://schemas.openxmlformats.org/presentationml/2006/ole">
            <p:oleObj spid="_x0000_s728078" name="think-cell Slide" r:id="rId3" imgW="360" imgH="360" progId="">
              <p:embed/>
            </p:oleObj>
          </a:graphicData>
        </a:graphic>
      </p:graphicFrame>
      <p:sp>
        <p:nvSpPr>
          <p:cNvPr id="2" name="Title 1"/>
          <p:cNvSpPr>
            <a:spLocks noGrp="1"/>
          </p:cNvSpPr>
          <p:nvPr>
            <p:ph type="title"/>
          </p:nvPr>
        </p:nvSpPr>
        <p:spPr>
          <a:xfrm>
            <a:off x="1055093" y="52673"/>
            <a:ext cx="10369867" cy="1080029"/>
          </a:xfrm>
        </p:spPr>
        <p:txBody>
          <a:bodyPr>
            <a:normAutofit/>
          </a:bodyPr>
          <a:lstStyle/>
          <a:p>
            <a:pPr algn="r"/>
            <a:r>
              <a:rPr lang="fr-FR" dirty="0" smtClean="0"/>
              <a:t>Digital transformation IN 4 dimensions</a:t>
            </a:r>
            <a:endParaRPr lang="fr-FR" dirty="0"/>
          </a:p>
        </p:txBody>
      </p:sp>
      <p:pic>
        <p:nvPicPr>
          <p:cNvPr id="40964" name="Picture 4" descr="http://ts1.mm.bing.net/th?&amp;id=HN.608006231045834058&amp;w=300&amp;h=300&amp;c=0&amp;pid=1.9&amp;rs=0&amp;p=0"/>
          <p:cNvPicPr>
            <a:picLocks noChangeAspect="1" noChangeArrowheads="1"/>
          </p:cNvPicPr>
          <p:nvPr/>
        </p:nvPicPr>
        <p:blipFill>
          <a:blip r:embed="rId4" cstate="screen"/>
          <a:srcRect/>
          <a:stretch>
            <a:fillRect/>
          </a:stretch>
        </p:blipFill>
        <p:spPr bwMode="auto">
          <a:xfrm>
            <a:off x="5088867" y="5445219"/>
            <a:ext cx="1344339" cy="670274"/>
          </a:xfrm>
          <a:prstGeom prst="rect">
            <a:avLst/>
          </a:prstGeom>
          <a:noFill/>
        </p:spPr>
      </p:pic>
      <p:pic>
        <p:nvPicPr>
          <p:cNvPr id="40968" name="Picture 8" descr="http://ts1.mm.bing.net/th?&amp;id=HN.607999526603719416&amp;w=300&amp;h=300&amp;c=0&amp;pid=1.9&amp;rs=0&amp;p=0"/>
          <p:cNvPicPr>
            <a:picLocks noChangeAspect="1" noChangeArrowheads="1"/>
          </p:cNvPicPr>
          <p:nvPr/>
        </p:nvPicPr>
        <p:blipFill>
          <a:blip r:embed="rId5" cstate="screen"/>
          <a:srcRect/>
          <a:stretch>
            <a:fillRect/>
          </a:stretch>
        </p:blipFill>
        <p:spPr bwMode="auto">
          <a:xfrm>
            <a:off x="4099200" y="2944287"/>
            <a:ext cx="3323675" cy="1872052"/>
          </a:xfrm>
          <a:prstGeom prst="rect">
            <a:avLst/>
          </a:prstGeom>
          <a:noFill/>
        </p:spPr>
      </p:pic>
      <p:grpSp>
        <p:nvGrpSpPr>
          <p:cNvPr id="40" name="Group 39"/>
          <p:cNvGrpSpPr/>
          <p:nvPr/>
        </p:nvGrpSpPr>
        <p:grpSpPr>
          <a:xfrm>
            <a:off x="2191278" y="3370638"/>
            <a:ext cx="1838770" cy="1019349"/>
            <a:chOff x="1612516" y="3642892"/>
            <a:chExt cx="1532477" cy="1078782"/>
          </a:xfrm>
        </p:grpSpPr>
        <p:pic>
          <p:nvPicPr>
            <p:cNvPr id="40970" name="Picture 10" descr="http://ts1.mm.bing.net/th?&amp;id=HN.608026043736589357&amp;w=300&amp;h=300&amp;c=0&amp;pid=1.9&amp;rs=0&amp;p=0"/>
            <p:cNvPicPr>
              <a:picLocks noChangeAspect="1" noChangeArrowheads="1"/>
            </p:cNvPicPr>
            <p:nvPr/>
          </p:nvPicPr>
          <p:blipFill>
            <a:blip r:embed="rId6" cstate="screen"/>
            <a:srcRect/>
            <a:stretch>
              <a:fillRect/>
            </a:stretch>
          </p:blipFill>
          <p:spPr bwMode="auto">
            <a:xfrm>
              <a:off x="1900097" y="4087508"/>
              <a:ext cx="1036064" cy="634166"/>
            </a:xfrm>
            <a:prstGeom prst="rect">
              <a:avLst/>
            </a:prstGeom>
            <a:noFill/>
          </p:spPr>
        </p:pic>
        <p:sp>
          <p:nvSpPr>
            <p:cNvPr id="8" name="bcg_comment_production"/>
            <p:cNvSpPr txBox="1"/>
            <p:nvPr/>
          </p:nvSpPr>
          <p:spPr>
            <a:xfrm>
              <a:off x="1612516" y="3642892"/>
              <a:ext cx="1532477" cy="391931"/>
            </a:xfrm>
            <a:prstGeom prst="rect">
              <a:avLst/>
            </a:prstGeom>
            <a:solidFill>
              <a:srgbClr val="D2E0E6"/>
            </a:solidFill>
            <a:ln w="9525">
              <a:solidFill>
                <a:srgbClr val="D2E0E6"/>
              </a:solidFill>
            </a:ln>
            <a:effectLst>
              <a:prstShdw prst="shdw14" dist="35921" dir="2700000">
                <a:scrgbClr r="0" g="0" b="0"/>
              </a:prstShdw>
            </a:effectLst>
          </p:spPr>
          <p:txBody>
            <a:bodyPr vert="horz" wrap="square" lIns="77925" tIns="76698" rIns="77925" bIns="76698" rtlCol="0" anchor="t">
              <a:spAutoFit/>
            </a:bodyPr>
            <a:lstStyle/>
            <a:p>
              <a:pPr algn="ctr"/>
              <a:r>
                <a:rPr lang="fr-FR" sz="1400" b="1" dirty="0" smtClean="0">
                  <a:solidFill>
                    <a:srgbClr val="000000"/>
                  </a:solidFill>
                  <a:latin typeface="Arial"/>
                </a:rPr>
                <a:t>Use cases</a:t>
              </a:r>
            </a:p>
          </p:txBody>
        </p:sp>
      </p:grpSp>
      <p:grpSp>
        <p:nvGrpSpPr>
          <p:cNvPr id="41" name="Group 40"/>
          <p:cNvGrpSpPr/>
          <p:nvPr/>
        </p:nvGrpSpPr>
        <p:grpSpPr>
          <a:xfrm>
            <a:off x="7419143" y="3369747"/>
            <a:ext cx="1838770" cy="1022498"/>
            <a:chOff x="6361426" y="3641006"/>
            <a:chExt cx="1532477" cy="1082114"/>
          </a:xfrm>
        </p:grpSpPr>
        <p:pic>
          <p:nvPicPr>
            <p:cNvPr id="1805314" name="Picture 2" descr="http://media.maginea.com/m2/products/00/00/88/25/M20000882562_2.jpg"/>
            <p:cNvPicPr>
              <a:picLocks noChangeAspect="1" noChangeArrowheads="1"/>
            </p:cNvPicPr>
            <p:nvPr/>
          </p:nvPicPr>
          <p:blipFill>
            <a:blip r:embed="rId7" cstate="screen"/>
            <a:srcRect/>
            <a:stretch>
              <a:fillRect/>
            </a:stretch>
          </p:blipFill>
          <p:spPr bwMode="auto">
            <a:xfrm>
              <a:off x="6602676" y="4086564"/>
              <a:ext cx="985636" cy="636556"/>
            </a:xfrm>
            <a:prstGeom prst="rect">
              <a:avLst/>
            </a:prstGeom>
            <a:noFill/>
          </p:spPr>
        </p:pic>
        <p:sp>
          <p:nvSpPr>
            <p:cNvPr id="11" name="bcg_comment_production"/>
            <p:cNvSpPr txBox="1"/>
            <p:nvPr/>
          </p:nvSpPr>
          <p:spPr>
            <a:xfrm>
              <a:off x="6361426" y="3641006"/>
              <a:ext cx="1532477" cy="391930"/>
            </a:xfrm>
            <a:prstGeom prst="rect">
              <a:avLst/>
            </a:prstGeom>
            <a:solidFill>
              <a:srgbClr val="79A2B3"/>
            </a:solidFill>
            <a:ln w="9525">
              <a:solidFill>
                <a:srgbClr val="79A2B3"/>
              </a:solidFill>
            </a:ln>
            <a:effectLst>
              <a:prstShdw prst="shdw14" dist="35921" dir="2700000">
                <a:scrgbClr r="0" g="0" b="0"/>
              </a:prstShdw>
            </a:effectLst>
          </p:spPr>
          <p:txBody>
            <a:bodyPr vert="horz" wrap="square" lIns="77925" tIns="76698" rIns="77925" bIns="76698" rtlCol="0" anchor="t">
              <a:spAutoFit/>
            </a:bodyPr>
            <a:lstStyle/>
            <a:p>
              <a:pPr algn="ctr"/>
              <a:r>
                <a:rPr lang="fr-FR" sz="1400" b="1" dirty="0" smtClean="0">
                  <a:solidFill>
                    <a:srgbClr val="000000"/>
                  </a:solidFill>
                  <a:latin typeface="Arial"/>
                </a:rPr>
                <a:t>Business model</a:t>
              </a:r>
            </a:p>
          </p:txBody>
        </p:sp>
      </p:grpSp>
      <p:sp>
        <p:nvSpPr>
          <p:cNvPr id="12" name="bcg_comment_production"/>
          <p:cNvSpPr txBox="1"/>
          <p:nvPr/>
        </p:nvSpPr>
        <p:spPr>
          <a:xfrm>
            <a:off x="4779666" y="4979846"/>
            <a:ext cx="1838770" cy="393897"/>
          </a:xfrm>
          <a:prstGeom prst="rect">
            <a:avLst/>
          </a:prstGeom>
          <a:solidFill>
            <a:srgbClr val="F9EFBD"/>
          </a:solidFill>
          <a:ln w="9525">
            <a:solidFill>
              <a:srgbClr val="F9EFBD"/>
            </a:solidFill>
          </a:ln>
          <a:effectLst>
            <a:prstShdw prst="shdw14" dist="35921" dir="2700000">
              <a:scrgbClr r="0" g="0" b="0"/>
            </a:prstShdw>
          </a:effectLst>
        </p:spPr>
        <p:txBody>
          <a:bodyPr vert="horz" wrap="square" lIns="89777" tIns="88364" rIns="89777" bIns="88364" rtlCol="0" anchor="t">
            <a:spAutoFit/>
          </a:bodyPr>
          <a:lstStyle/>
          <a:p>
            <a:pPr algn="ctr"/>
            <a:r>
              <a:rPr lang="fr-FR" sz="1400" b="1" dirty="0" err="1" smtClean="0">
                <a:solidFill>
                  <a:srgbClr val="000000"/>
                </a:solidFill>
                <a:latin typeface="Arial"/>
              </a:rPr>
              <a:t>Methodologies</a:t>
            </a:r>
            <a:endParaRPr lang="fr-FR" sz="1400" b="1" dirty="0" smtClean="0">
              <a:solidFill>
                <a:srgbClr val="000000"/>
              </a:solidFill>
              <a:latin typeface="Arial"/>
            </a:endParaRPr>
          </a:p>
        </p:txBody>
      </p:sp>
      <p:pic>
        <p:nvPicPr>
          <p:cNvPr id="40962" name="Picture 2" descr="http://ts1.mm.bing.net/th?&amp;id=HN.608017964897666814&amp;w=300&amp;h=300&amp;c=0&amp;pid=1.9&amp;rs=0&amp;p=0"/>
          <p:cNvPicPr>
            <a:picLocks noChangeAspect="1" noChangeArrowheads="1"/>
          </p:cNvPicPr>
          <p:nvPr/>
        </p:nvPicPr>
        <p:blipFill>
          <a:blip r:embed="rId8" cstate="screen"/>
          <a:srcRect/>
          <a:stretch>
            <a:fillRect/>
          </a:stretch>
        </p:blipFill>
        <p:spPr bwMode="auto">
          <a:xfrm>
            <a:off x="5256857" y="2386277"/>
            <a:ext cx="1008359" cy="543381"/>
          </a:xfrm>
          <a:prstGeom prst="rect">
            <a:avLst/>
          </a:prstGeom>
          <a:noFill/>
        </p:spPr>
      </p:pic>
      <p:sp>
        <p:nvSpPr>
          <p:cNvPr id="13" name="bcg_comment_production"/>
          <p:cNvSpPr txBox="1"/>
          <p:nvPr/>
        </p:nvSpPr>
        <p:spPr>
          <a:xfrm>
            <a:off x="4841653" y="1883923"/>
            <a:ext cx="1838770" cy="370338"/>
          </a:xfrm>
          <a:prstGeom prst="rect">
            <a:avLst/>
          </a:prstGeom>
          <a:solidFill>
            <a:srgbClr val="ACC6D0"/>
          </a:solidFill>
          <a:ln w="9525">
            <a:solidFill>
              <a:srgbClr val="ACC6D0"/>
            </a:solidFill>
          </a:ln>
          <a:effectLst>
            <a:prstShdw prst="shdw14" dist="35921" dir="2700000">
              <a:scrgbClr r="0" g="0" b="0"/>
            </a:prstShdw>
          </a:effectLst>
        </p:spPr>
        <p:txBody>
          <a:bodyPr vert="horz" wrap="square" lIns="77925" tIns="76698" rIns="77925" bIns="76698" rtlCol="0" anchor="t">
            <a:spAutoFit/>
          </a:bodyPr>
          <a:lstStyle/>
          <a:p>
            <a:pPr algn="ctr"/>
            <a:r>
              <a:rPr lang="fr-FR" sz="1400" b="1" dirty="0" smtClean="0">
                <a:solidFill>
                  <a:srgbClr val="000000"/>
                </a:solidFill>
                <a:latin typeface="Arial"/>
              </a:rPr>
              <a:t>Technologies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nvGraphicFramePr>
        <p:xfrm>
          <a:off x="2001" y="2002"/>
          <a:ext cx="2000" cy="1999"/>
        </p:xfrm>
        <a:graphic>
          <a:graphicData uri="http://schemas.openxmlformats.org/presentationml/2006/ole">
            <p:oleObj spid="_x0000_s834574" name="think-cell Slide" r:id="rId3" imgW="360" imgH="360" progId="">
              <p:embed/>
            </p:oleObj>
          </a:graphicData>
        </a:graphic>
      </p:graphicFrame>
      <p:sp>
        <p:nvSpPr>
          <p:cNvPr id="47" name="Rounded Rectangle 46"/>
          <p:cNvSpPr/>
          <p:nvPr/>
        </p:nvSpPr>
        <p:spPr>
          <a:xfrm>
            <a:off x="2576155" y="3120082"/>
            <a:ext cx="2031586" cy="1377172"/>
          </a:xfrm>
          <a:prstGeom prst="roundRect">
            <a:avLst/>
          </a:prstGeom>
          <a:solidFill>
            <a:srgbClr val="001937"/>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3151" tIns="73151" rIns="73151" bIns="73151" rtlCol="0" anchor="t" anchorCtr="0"/>
          <a:lstStyle/>
          <a:p>
            <a:pPr algn="ctr"/>
            <a:r>
              <a:rPr lang="en-US" sz="1400" i="1" dirty="0" smtClean="0">
                <a:solidFill>
                  <a:schemeClr val="bg1"/>
                </a:solidFill>
                <a:latin typeface="Arial" pitchFamily="34" charset="0"/>
                <a:cs typeface="Arial" pitchFamily="34" charset="0"/>
              </a:rPr>
              <a:t>Simplification of tasks, real time data, focus on key tasks on field</a:t>
            </a:r>
          </a:p>
        </p:txBody>
      </p:sp>
      <p:sp>
        <p:nvSpPr>
          <p:cNvPr id="48" name="Rounded Rectangle 47"/>
          <p:cNvSpPr/>
          <p:nvPr/>
        </p:nvSpPr>
        <p:spPr>
          <a:xfrm>
            <a:off x="4755848" y="3120082"/>
            <a:ext cx="2031586" cy="1377172"/>
          </a:xfrm>
          <a:prstGeom prst="roundRect">
            <a:avLst/>
          </a:prstGeom>
          <a:solidFill>
            <a:srgbClr val="001937"/>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3151" tIns="73151" rIns="73151" bIns="73151" rtlCol="0" anchor="t" anchorCtr="0"/>
          <a:lstStyle/>
          <a:p>
            <a:pPr algn="ctr"/>
            <a:r>
              <a:rPr lang="en-US" sz="1400" i="1" dirty="0" smtClean="0">
                <a:solidFill>
                  <a:schemeClr val="bg1"/>
                </a:solidFill>
                <a:latin typeface="Arial" pitchFamily="34" charset="0"/>
                <a:cs typeface="Arial" pitchFamily="34" charset="0"/>
              </a:rPr>
              <a:t>Productivity increase on existing tasks, performance increase thanks to new uses</a:t>
            </a:r>
          </a:p>
          <a:p>
            <a:pPr algn="ctr"/>
            <a:endParaRPr lang="en-US" sz="1400" i="1" dirty="0" smtClean="0">
              <a:solidFill>
                <a:schemeClr val="bg1"/>
              </a:solidFill>
              <a:latin typeface="Arial" pitchFamily="34" charset="0"/>
              <a:cs typeface="Arial" pitchFamily="34" charset="0"/>
            </a:endParaRPr>
          </a:p>
          <a:p>
            <a:pPr algn="ctr"/>
            <a:endParaRPr lang="en-US" sz="1400" i="1" dirty="0" smtClean="0">
              <a:solidFill>
                <a:schemeClr val="bg1"/>
              </a:solidFill>
              <a:latin typeface="Arial" pitchFamily="34" charset="0"/>
              <a:cs typeface="Arial" pitchFamily="34" charset="0"/>
            </a:endParaRPr>
          </a:p>
        </p:txBody>
      </p:sp>
      <p:sp>
        <p:nvSpPr>
          <p:cNvPr id="49" name="Rounded Rectangle 48"/>
          <p:cNvSpPr/>
          <p:nvPr/>
        </p:nvSpPr>
        <p:spPr>
          <a:xfrm>
            <a:off x="6935541" y="3120082"/>
            <a:ext cx="2031586" cy="1377172"/>
          </a:xfrm>
          <a:prstGeom prst="roundRect">
            <a:avLst/>
          </a:prstGeom>
          <a:solidFill>
            <a:srgbClr val="001937"/>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3151" tIns="73151" rIns="73151" bIns="73151" rtlCol="0" anchor="t" anchorCtr="0"/>
          <a:lstStyle/>
          <a:p>
            <a:pPr algn="ctr"/>
            <a:r>
              <a:rPr lang="en-US" sz="1400" i="1" dirty="0" smtClean="0">
                <a:solidFill>
                  <a:schemeClr val="bg1"/>
                </a:solidFill>
                <a:latin typeface="Arial" pitchFamily="34" charset="0"/>
                <a:cs typeface="Arial" pitchFamily="34" charset="0"/>
              </a:rPr>
              <a:t>Improve client experience thanks to implementation of new services</a:t>
            </a:r>
          </a:p>
        </p:txBody>
      </p:sp>
      <p:sp>
        <p:nvSpPr>
          <p:cNvPr id="2" name="Title 1"/>
          <p:cNvSpPr>
            <a:spLocks noGrp="1"/>
          </p:cNvSpPr>
          <p:nvPr>
            <p:ph type="title"/>
          </p:nvPr>
        </p:nvSpPr>
        <p:spPr>
          <a:xfrm>
            <a:off x="224041" y="131232"/>
            <a:ext cx="11073995" cy="786022"/>
          </a:xfrm>
        </p:spPr>
        <p:txBody>
          <a:bodyPr lIns="0" rIns="0">
            <a:normAutofit fontScale="90000"/>
          </a:bodyPr>
          <a:lstStyle/>
          <a:p>
            <a:pPr algn="r"/>
            <a:r>
              <a:rPr lang="en-US" dirty="0" smtClean="0"/>
              <a:t>Multiple Performance IMPACTS enabled by digital </a:t>
            </a:r>
            <a:endParaRPr lang="en-US" dirty="0"/>
          </a:p>
        </p:txBody>
      </p:sp>
      <p:grpSp>
        <p:nvGrpSpPr>
          <p:cNvPr id="3" name="Group 37"/>
          <p:cNvGrpSpPr/>
          <p:nvPr/>
        </p:nvGrpSpPr>
        <p:grpSpPr>
          <a:xfrm>
            <a:off x="2126682" y="5341742"/>
            <a:ext cx="7268713" cy="735339"/>
            <a:chOff x="1687749" y="4289898"/>
            <a:chExt cx="5768502" cy="583660"/>
          </a:xfrm>
          <a:solidFill>
            <a:srgbClr val="001937"/>
          </a:solidFill>
        </p:grpSpPr>
        <p:sp>
          <p:nvSpPr>
            <p:cNvPr id="22" name="Rounded Rectangle 21"/>
            <p:cNvSpPr/>
            <p:nvPr/>
          </p:nvSpPr>
          <p:spPr>
            <a:xfrm>
              <a:off x="1687749" y="4289898"/>
              <a:ext cx="5768502" cy="583660"/>
            </a:xfrm>
            <a:prstGeom prst="roundRect">
              <a:avLst/>
            </a:prstGeom>
            <a:grpFill/>
            <a:ln w="9525">
              <a:solidFill>
                <a:srgbClr val="BBAD87"/>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lstStyle/>
            <a:p>
              <a:pPr algn="ctr"/>
              <a:endParaRPr lang="en-US" sz="1600" dirty="0" err="1" smtClean="0">
                <a:solidFill>
                  <a:srgbClr val="808080"/>
                </a:solidFill>
                <a:latin typeface="Arial" pitchFamily="34" charset="0"/>
                <a:cs typeface="Arial" pitchFamily="34" charset="0"/>
              </a:endParaRPr>
            </a:p>
          </p:txBody>
        </p:sp>
        <p:sp>
          <p:nvSpPr>
            <p:cNvPr id="19" name="TextBox 18"/>
            <p:cNvSpPr txBox="1"/>
            <p:nvPr/>
          </p:nvSpPr>
          <p:spPr>
            <a:xfrm>
              <a:off x="1787458" y="4417298"/>
              <a:ext cx="5569085" cy="342008"/>
            </a:xfrm>
            <a:prstGeom prst="rect">
              <a:avLst/>
            </a:prstGeom>
            <a:grpFill/>
            <a:ln>
              <a:noFill/>
            </a:ln>
          </p:spPr>
          <p:txBody>
            <a:bodyPr wrap="square" tIns="91440" bIns="91440" rtlCol="0">
              <a:spAutoFit/>
            </a:bodyPr>
            <a:lstStyle/>
            <a:p>
              <a:pPr algn="ctr"/>
              <a:r>
                <a:rPr lang="en-US" sz="1600" b="1" dirty="0" smtClean="0">
                  <a:solidFill>
                    <a:schemeClr val="bg1"/>
                  </a:solidFill>
                </a:rPr>
                <a:t>PROVED RESULTS IN DIFFERENT INDUSTRIES</a:t>
              </a:r>
            </a:p>
          </p:txBody>
        </p:sp>
      </p:grpSp>
      <p:sp>
        <p:nvSpPr>
          <p:cNvPr id="44" name="Rounded Rectangle 43"/>
          <p:cNvSpPr/>
          <p:nvPr/>
        </p:nvSpPr>
        <p:spPr>
          <a:xfrm>
            <a:off x="2576155" y="2484068"/>
            <a:ext cx="2031586" cy="717154"/>
          </a:xfrm>
          <a:prstGeom prst="roundRect">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73151" tIns="73151" rIns="73151" bIns="73151" rtlCol="0" anchor="ctr" anchorCtr="0"/>
          <a:lstStyle/>
          <a:p>
            <a:pPr algn="ctr"/>
            <a:r>
              <a:rPr lang="en-US" sz="1600" b="1" dirty="0" smtClean="0">
                <a:solidFill>
                  <a:schemeClr val="bg1"/>
                </a:solidFill>
                <a:latin typeface="Arial" pitchFamily="34" charset="0"/>
                <a:cs typeface="Arial" pitchFamily="34" charset="0"/>
              </a:rPr>
              <a:t>Management</a:t>
            </a:r>
          </a:p>
        </p:txBody>
      </p:sp>
      <p:sp>
        <p:nvSpPr>
          <p:cNvPr id="45" name="Rounded Rectangle 44"/>
          <p:cNvSpPr/>
          <p:nvPr/>
        </p:nvSpPr>
        <p:spPr>
          <a:xfrm>
            <a:off x="4755848" y="2484068"/>
            <a:ext cx="2031586" cy="717154"/>
          </a:xfrm>
          <a:prstGeom prst="roundRect">
            <a:avLst/>
          </a:prstGeom>
          <a:solidFill>
            <a:srgbClr val="A0A0A0"/>
          </a:solidFill>
          <a:ln w="9525">
            <a:solidFill>
              <a:srgbClr val="A0A0A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73151" rIns="0" bIns="73151" rtlCol="0" anchor="ctr" anchorCtr="0"/>
          <a:lstStyle/>
          <a:p>
            <a:pPr algn="ctr"/>
            <a:r>
              <a:rPr lang="en-US" sz="1600" b="1" dirty="0" smtClean="0">
                <a:solidFill>
                  <a:schemeClr val="bg1"/>
                </a:solidFill>
                <a:latin typeface="Arial" pitchFamily="34" charset="0"/>
                <a:cs typeface="Arial" pitchFamily="34" charset="0"/>
              </a:rPr>
              <a:t>Industrial</a:t>
            </a:r>
          </a:p>
        </p:txBody>
      </p:sp>
      <p:sp>
        <p:nvSpPr>
          <p:cNvPr id="46" name="Rounded Rectangle 45"/>
          <p:cNvSpPr/>
          <p:nvPr/>
        </p:nvSpPr>
        <p:spPr>
          <a:xfrm>
            <a:off x="6935541" y="2484068"/>
            <a:ext cx="2031586" cy="717154"/>
          </a:xfrm>
          <a:prstGeom prst="roundRect">
            <a:avLst/>
          </a:prstGeom>
          <a:solidFill>
            <a:srgbClr val="FBD1ED"/>
          </a:solidFill>
          <a:ln w="9525">
            <a:solidFill>
              <a:srgbClr val="FBD1ED"/>
            </a:solidFill>
          </a:ln>
          <a:effectLst/>
        </p:spPr>
        <p:style>
          <a:lnRef idx="2">
            <a:schemeClr val="accent1">
              <a:shade val="50000"/>
            </a:schemeClr>
          </a:lnRef>
          <a:fillRef idx="1">
            <a:schemeClr val="accent1"/>
          </a:fillRef>
          <a:effectRef idx="0">
            <a:schemeClr val="accent1"/>
          </a:effectRef>
          <a:fontRef idx="minor">
            <a:schemeClr val="lt1"/>
          </a:fontRef>
        </p:style>
        <p:txBody>
          <a:bodyPr lIns="73151" tIns="73151" rIns="73151" bIns="73151" rtlCol="0" anchor="ctr" anchorCtr="0"/>
          <a:lstStyle/>
          <a:p>
            <a:pPr algn="ctr"/>
            <a:r>
              <a:rPr lang="en-US" sz="1600" b="1" dirty="0" smtClean="0">
                <a:solidFill>
                  <a:srgbClr val="4D4F53"/>
                </a:solidFill>
                <a:latin typeface="Arial" pitchFamily="34" charset="0"/>
                <a:cs typeface="Arial" pitchFamily="34" charset="0"/>
              </a:rPr>
              <a:t>Client experience</a:t>
            </a:r>
          </a:p>
        </p:txBody>
      </p:sp>
      <p:grpSp>
        <p:nvGrpSpPr>
          <p:cNvPr id="7" name="Group 30"/>
          <p:cNvGrpSpPr/>
          <p:nvPr/>
        </p:nvGrpSpPr>
        <p:grpSpPr>
          <a:xfrm>
            <a:off x="9115237" y="1824049"/>
            <a:ext cx="2031586" cy="2673204"/>
            <a:chOff x="7233915" y="1447800"/>
            <a:chExt cx="1612281" cy="2121798"/>
          </a:xfrm>
        </p:grpSpPr>
        <p:sp>
          <p:nvSpPr>
            <p:cNvPr id="51" name="Rounded Rectangle 50"/>
            <p:cNvSpPr/>
            <p:nvPr/>
          </p:nvSpPr>
          <p:spPr>
            <a:xfrm>
              <a:off x="7233915" y="2476497"/>
              <a:ext cx="1612281" cy="1093101"/>
            </a:xfrm>
            <a:prstGeom prst="roundRect">
              <a:avLst/>
            </a:prstGeom>
            <a:solidFill>
              <a:srgbClr val="001937"/>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3151" tIns="73151" rIns="73151" bIns="73151" rtlCol="0" anchor="t" anchorCtr="0"/>
            <a:lstStyle/>
            <a:p>
              <a:pPr algn="ctr"/>
              <a:r>
                <a:rPr lang="en-US" sz="1400" i="1" dirty="0" smtClean="0">
                  <a:solidFill>
                    <a:schemeClr val="bg1"/>
                  </a:solidFill>
                  <a:latin typeface="Arial" pitchFamily="34" charset="0"/>
                  <a:cs typeface="Arial" pitchFamily="34" charset="0"/>
                </a:rPr>
                <a:t>Outlook towards new business horizon in a defensive or offensive logic</a:t>
              </a:r>
            </a:p>
          </p:txBody>
        </p:sp>
        <p:sp>
          <p:nvSpPr>
            <p:cNvPr id="50" name="Rounded Rectangle 49"/>
            <p:cNvSpPr/>
            <p:nvPr/>
          </p:nvSpPr>
          <p:spPr>
            <a:xfrm>
              <a:off x="7233915" y="1447800"/>
              <a:ext cx="1612281" cy="1093101"/>
            </a:xfrm>
            <a:prstGeom prst="roundRect">
              <a:avLst/>
            </a:prstGeom>
            <a:solidFill>
              <a:srgbClr val="6E1E78"/>
            </a:solidFill>
            <a:ln w="9525">
              <a:solidFill>
                <a:srgbClr val="6E1E78"/>
              </a:solidFill>
            </a:ln>
            <a:effectLst/>
          </p:spPr>
          <p:style>
            <a:lnRef idx="2">
              <a:schemeClr val="accent1">
                <a:shade val="50000"/>
              </a:schemeClr>
            </a:lnRef>
            <a:fillRef idx="1">
              <a:schemeClr val="accent1"/>
            </a:fillRef>
            <a:effectRef idx="0">
              <a:schemeClr val="accent1"/>
            </a:effectRef>
            <a:fontRef idx="minor">
              <a:schemeClr val="lt1"/>
            </a:fontRef>
          </p:style>
          <p:txBody>
            <a:bodyPr lIns="73151" tIns="73151" rIns="73151" bIns="73151" rtlCol="0" anchor="ctr" anchorCtr="0"/>
            <a:lstStyle/>
            <a:p>
              <a:pPr algn="ctr"/>
              <a:r>
                <a:rPr lang="en-US" sz="1600" b="1" dirty="0" smtClean="0">
                  <a:solidFill>
                    <a:schemeClr val="bg1"/>
                  </a:solidFill>
                  <a:latin typeface="Arial" pitchFamily="34" charset="0"/>
                  <a:cs typeface="Arial" pitchFamily="34" charset="0"/>
                </a:rPr>
                <a:t>Creation of new Business Models</a:t>
              </a:r>
            </a:p>
          </p:txBody>
        </p:sp>
      </p:grpSp>
      <p:sp>
        <p:nvSpPr>
          <p:cNvPr id="16" name="Rounded Rectangle 15"/>
          <p:cNvSpPr/>
          <p:nvPr/>
        </p:nvSpPr>
        <p:spPr>
          <a:xfrm>
            <a:off x="396458" y="1824050"/>
            <a:ext cx="8573416" cy="528014"/>
          </a:xfrm>
          <a:prstGeom prst="roundRect">
            <a:avLst/>
          </a:prstGeom>
          <a:solidFill>
            <a:srgbClr val="79A2B3"/>
          </a:solidFill>
          <a:ln w="9525">
            <a:solidFill>
              <a:srgbClr val="79A2B3"/>
            </a:solidFill>
          </a:ln>
          <a:effectLst/>
        </p:spPr>
        <p:style>
          <a:lnRef idx="2">
            <a:schemeClr val="accent1">
              <a:shade val="50000"/>
            </a:schemeClr>
          </a:lnRef>
          <a:fillRef idx="1">
            <a:schemeClr val="accent1"/>
          </a:fillRef>
          <a:effectRef idx="0">
            <a:schemeClr val="accent1"/>
          </a:effectRef>
          <a:fontRef idx="minor">
            <a:schemeClr val="lt1"/>
          </a:fontRef>
        </p:style>
        <p:txBody>
          <a:bodyPr lIns="84277" tIns="84277" rIns="84277" bIns="84277" rtlCol="0" anchor="ctr" anchorCtr="0"/>
          <a:lstStyle/>
          <a:p>
            <a:pPr algn="ctr"/>
            <a:r>
              <a:rPr lang="en-US" sz="1600" b="1" dirty="0" smtClean="0">
                <a:solidFill>
                  <a:schemeClr val="bg1"/>
                </a:solidFill>
                <a:latin typeface="Arial" pitchFamily="34" charset="0"/>
                <a:cs typeface="Arial" pitchFamily="34" charset="0"/>
              </a:rPr>
              <a:t>Transformation of the existing</a:t>
            </a:r>
          </a:p>
        </p:txBody>
      </p:sp>
      <p:sp>
        <p:nvSpPr>
          <p:cNvPr id="26" name="Rounded Rectangle 25"/>
          <p:cNvSpPr/>
          <p:nvPr/>
        </p:nvSpPr>
        <p:spPr>
          <a:xfrm>
            <a:off x="396462" y="3120082"/>
            <a:ext cx="2031586" cy="1377172"/>
          </a:xfrm>
          <a:prstGeom prst="roundRect">
            <a:avLst/>
          </a:prstGeom>
          <a:solidFill>
            <a:srgbClr val="001937"/>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3151" tIns="73151" rIns="73151" bIns="73151" rtlCol="0" anchor="t" anchorCtr="0"/>
          <a:lstStyle/>
          <a:p>
            <a:pPr algn="ctr"/>
            <a:r>
              <a:rPr lang="en-US" sz="1400" i="1" dirty="0" smtClean="0">
                <a:solidFill>
                  <a:schemeClr val="bg1"/>
                </a:solidFill>
                <a:latin typeface="Arial" pitchFamily="34" charset="0"/>
                <a:cs typeface="Arial" pitchFamily="34" charset="0"/>
              </a:rPr>
              <a:t>Increase security thanks to anticipation of incidents, document access in mobility etc.</a:t>
            </a:r>
          </a:p>
        </p:txBody>
      </p:sp>
      <p:sp>
        <p:nvSpPr>
          <p:cNvPr id="25" name="Rounded Rectangle 24"/>
          <p:cNvSpPr/>
          <p:nvPr/>
        </p:nvSpPr>
        <p:spPr>
          <a:xfrm>
            <a:off x="396462" y="2484068"/>
            <a:ext cx="2031586" cy="717154"/>
          </a:xfrm>
          <a:prstGeom prst="roundRect">
            <a:avLst/>
          </a:prstGeom>
          <a:solidFill>
            <a:srgbClr val="E1E1E1"/>
          </a:solidFill>
          <a:ln w="9525">
            <a:solidFill>
              <a:srgbClr val="E1E1E1"/>
            </a:solidFill>
          </a:ln>
          <a:effectLst/>
        </p:spPr>
        <p:style>
          <a:lnRef idx="2">
            <a:schemeClr val="accent1">
              <a:shade val="50000"/>
            </a:schemeClr>
          </a:lnRef>
          <a:fillRef idx="1">
            <a:schemeClr val="accent1"/>
          </a:fillRef>
          <a:effectRef idx="0">
            <a:schemeClr val="accent1"/>
          </a:effectRef>
          <a:fontRef idx="minor">
            <a:schemeClr val="lt1"/>
          </a:fontRef>
        </p:style>
        <p:txBody>
          <a:bodyPr lIns="73151" tIns="73151" rIns="73151" bIns="73151" rtlCol="0" anchor="ctr" anchorCtr="0"/>
          <a:lstStyle/>
          <a:p>
            <a:pPr algn="ctr"/>
            <a:r>
              <a:rPr lang="en-US" sz="1600" b="1" dirty="0" smtClean="0">
                <a:solidFill>
                  <a:srgbClr val="4D4F53"/>
                </a:solidFill>
                <a:latin typeface="Arial" pitchFamily="34" charset="0"/>
                <a:cs typeface="Arial" pitchFamily="34" charset="0"/>
              </a:rPr>
              <a:t>Security</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 name="Object 204" hidden="1"/>
          <p:cNvGraphicFramePr>
            <a:graphicFrameLocks noChangeAspect="1"/>
          </p:cNvGraphicFramePr>
          <p:nvPr/>
        </p:nvGraphicFramePr>
        <p:xfrm>
          <a:off x="1958" y="1509"/>
          <a:ext cx="1904" cy="1500"/>
        </p:xfrm>
        <a:graphic>
          <a:graphicData uri="http://schemas.openxmlformats.org/presentationml/2006/ole">
            <p:oleObj spid="_x0000_s914446" name="think-cell Slide" r:id="rId4" imgW="360" imgH="360" progId="">
              <p:embed/>
            </p:oleObj>
          </a:graphicData>
        </a:graphic>
      </p:graphicFrame>
      <p:sp>
        <p:nvSpPr>
          <p:cNvPr id="184" name="ValueChainStarter"/>
          <p:cNvSpPr/>
          <p:nvPr/>
        </p:nvSpPr>
        <p:spPr>
          <a:xfrm>
            <a:off x="893229" y="3065233"/>
            <a:ext cx="1110803" cy="517178"/>
          </a:xfrm>
          <a:prstGeom prst="homePlate">
            <a:avLst>
              <a:gd name="adj" fmla="val 38095"/>
            </a:avLst>
          </a:prstGeom>
          <a:ln/>
        </p:spPr>
        <p:style>
          <a:lnRef idx="2">
            <a:schemeClr val="accent1"/>
          </a:lnRef>
          <a:fillRef idx="1">
            <a:schemeClr val="lt1"/>
          </a:fillRef>
          <a:effectRef idx="0">
            <a:schemeClr val="accent1"/>
          </a:effectRef>
          <a:fontRef idx="minor">
            <a:schemeClr val="dk1"/>
          </a:fontRef>
        </p:style>
        <p:txBody>
          <a:bodyPr lIns="46551" tIns="59115" rIns="0" bIns="59115" rtlCol="0" anchor="ctr"/>
          <a:lstStyle/>
          <a:p>
            <a:pPr algn="ctr" defTabSz="1050559" fontAlgn="base">
              <a:spcBef>
                <a:spcPct val="0"/>
              </a:spcBef>
              <a:spcAft>
                <a:spcPct val="0"/>
              </a:spcAft>
            </a:pPr>
            <a:r>
              <a:rPr lang="de-DE" sz="1400" dirty="0" err="1" smtClean="0">
                <a:solidFill>
                  <a:schemeClr val="tx1"/>
                </a:solidFill>
              </a:rPr>
              <a:t>Contact</a:t>
            </a:r>
            <a:endParaRPr lang="de-DE" sz="1400" dirty="0" smtClean="0">
              <a:solidFill>
                <a:schemeClr val="tx1"/>
              </a:solidFill>
            </a:endParaRPr>
          </a:p>
        </p:txBody>
      </p:sp>
      <p:sp>
        <p:nvSpPr>
          <p:cNvPr id="185" name="ValueChainStarter"/>
          <p:cNvSpPr/>
          <p:nvPr/>
        </p:nvSpPr>
        <p:spPr>
          <a:xfrm>
            <a:off x="1894429" y="3065233"/>
            <a:ext cx="1595382" cy="517178"/>
          </a:xfrm>
          <a:prstGeom prst="chevron">
            <a:avLst>
              <a:gd name="adj" fmla="val 38095"/>
            </a:avLst>
          </a:prstGeom>
          <a:ln/>
        </p:spPr>
        <p:style>
          <a:lnRef idx="2">
            <a:schemeClr val="accent1"/>
          </a:lnRef>
          <a:fillRef idx="1">
            <a:schemeClr val="lt1"/>
          </a:fillRef>
          <a:effectRef idx="0">
            <a:schemeClr val="accent1"/>
          </a:effectRef>
          <a:fontRef idx="minor">
            <a:schemeClr val="dk1"/>
          </a:fontRef>
        </p:style>
        <p:txBody>
          <a:bodyPr wrap="none" lIns="0" tIns="59115" rIns="0" bIns="59115" rtlCol="0" anchor="ctr"/>
          <a:lstStyle/>
          <a:p>
            <a:pPr algn="ctr" defTabSz="1050559" fontAlgn="base">
              <a:spcBef>
                <a:spcPct val="0"/>
              </a:spcBef>
              <a:spcAft>
                <a:spcPct val="0"/>
              </a:spcAft>
            </a:pPr>
            <a:r>
              <a:rPr lang="de-DE" sz="1400" dirty="0" smtClean="0">
                <a:solidFill>
                  <a:schemeClr val="tx1"/>
                </a:solidFill>
              </a:rPr>
              <a:t>Inspiration/</a:t>
            </a:r>
          </a:p>
          <a:p>
            <a:pPr algn="ctr" defTabSz="1050559" fontAlgn="base">
              <a:spcBef>
                <a:spcPct val="0"/>
              </a:spcBef>
              <a:spcAft>
                <a:spcPct val="0"/>
              </a:spcAft>
            </a:pPr>
            <a:r>
              <a:rPr lang="de-DE" sz="1400" dirty="0" err="1" smtClean="0">
                <a:solidFill>
                  <a:schemeClr val="tx1"/>
                </a:solidFill>
              </a:rPr>
              <a:t>desire</a:t>
            </a:r>
            <a:r>
              <a:rPr lang="de-DE" sz="1400" dirty="0" smtClean="0">
                <a:solidFill>
                  <a:schemeClr val="tx1"/>
                </a:solidFill>
              </a:rPr>
              <a:t> </a:t>
            </a:r>
            <a:r>
              <a:rPr lang="de-DE" sz="1400" dirty="0" err="1" smtClean="0">
                <a:solidFill>
                  <a:schemeClr val="tx1"/>
                </a:solidFill>
              </a:rPr>
              <a:t>to</a:t>
            </a:r>
            <a:r>
              <a:rPr lang="de-DE" sz="1400" dirty="0" smtClean="0">
                <a:solidFill>
                  <a:schemeClr val="tx1"/>
                </a:solidFill>
              </a:rPr>
              <a:t> </a:t>
            </a:r>
            <a:r>
              <a:rPr lang="de-DE" sz="1400" dirty="0" err="1" smtClean="0">
                <a:solidFill>
                  <a:schemeClr val="tx1"/>
                </a:solidFill>
              </a:rPr>
              <a:t>travel</a:t>
            </a:r>
            <a:endParaRPr lang="de-DE" sz="1400" dirty="0" smtClean="0">
              <a:solidFill>
                <a:schemeClr val="tx1"/>
              </a:solidFill>
            </a:endParaRPr>
          </a:p>
        </p:txBody>
      </p:sp>
      <p:sp>
        <p:nvSpPr>
          <p:cNvPr id="186" name="ValueChainStarter"/>
          <p:cNvSpPr/>
          <p:nvPr/>
        </p:nvSpPr>
        <p:spPr>
          <a:xfrm>
            <a:off x="3380271" y="3065233"/>
            <a:ext cx="1427856" cy="517178"/>
          </a:xfrm>
          <a:prstGeom prst="chevron">
            <a:avLst>
              <a:gd name="adj" fmla="val 38095"/>
            </a:avLst>
          </a:prstGeom>
          <a:ln/>
        </p:spPr>
        <p:style>
          <a:lnRef idx="2">
            <a:schemeClr val="accent1"/>
          </a:lnRef>
          <a:fillRef idx="1">
            <a:schemeClr val="lt1"/>
          </a:fillRef>
          <a:effectRef idx="0">
            <a:schemeClr val="accent1"/>
          </a:effectRef>
          <a:fontRef idx="minor">
            <a:schemeClr val="dk1"/>
          </a:fontRef>
        </p:style>
        <p:txBody>
          <a:bodyPr lIns="0" tIns="59115" rIns="0" bIns="59115" rtlCol="0" anchor="ctr"/>
          <a:lstStyle/>
          <a:p>
            <a:pPr algn="ctr" defTabSz="1050559" fontAlgn="base">
              <a:spcBef>
                <a:spcPct val="0"/>
              </a:spcBef>
              <a:spcAft>
                <a:spcPct val="0"/>
              </a:spcAft>
            </a:pPr>
            <a:r>
              <a:rPr lang="de-DE" sz="1400" dirty="0" err="1" smtClean="0">
                <a:solidFill>
                  <a:schemeClr val="tx1"/>
                </a:solidFill>
              </a:rPr>
              <a:t>Planning</a:t>
            </a:r>
            <a:r>
              <a:rPr lang="de-DE" sz="1400" dirty="0" smtClean="0">
                <a:solidFill>
                  <a:schemeClr val="tx1"/>
                </a:solidFill>
              </a:rPr>
              <a:t>/</a:t>
            </a:r>
            <a:br>
              <a:rPr lang="de-DE" sz="1400" dirty="0" smtClean="0">
                <a:solidFill>
                  <a:schemeClr val="tx1"/>
                </a:solidFill>
              </a:rPr>
            </a:br>
            <a:r>
              <a:rPr lang="de-DE" sz="1400" dirty="0" err="1" smtClean="0">
                <a:solidFill>
                  <a:schemeClr val="tx1"/>
                </a:solidFill>
              </a:rPr>
              <a:t>booking</a:t>
            </a:r>
            <a:endParaRPr lang="de-DE" sz="1400" dirty="0" smtClean="0">
              <a:solidFill>
                <a:schemeClr val="tx1"/>
              </a:solidFill>
            </a:endParaRPr>
          </a:p>
        </p:txBody>
      </p:sp>
      <p:sp>
        <p:nvSpPr>
          <p:cNvPr id="187" name="ValueChainStarter"/>
          <p:cNvSpPr/>
          <p:nvPr/>
        </p:nvSpPr>
        <p:spPr>
          <a:xfrm>
            <a:off x="4698576" y="3065233"/>
            <a:ext cx="2795221" cy="517178"/>
          </a:xfrm>
          <a:prstGeom prst="chevron">
            <a:avLst>
              <a:gd name="adj" fmla="val 38095"/>
            </a:avLst>
          </a:prstGeom>
          <a:ln/>
        </p:spPr>
        <p:style>
          <a:lnRef idx="2">
            <a:schemeClr val="accent1"/>
          </a:lnRef>
          <a:fillRef idx="1">
            <a:schemeClr val="lt1"/>
          </a:fillRef>
          <a:effectRef idx="0">
            <a:schemeClr val="accent1"/>
          </a:effectRef>
          <a:fontRef idx="minor">
            <a:schemeClr val="dk1"/>
          </a:fontRef>
        </p:style>
        <p:txBody>
          <a:bodyPr lIns="0" tIns="59115" rIns="0" bIns="59115" rtlCol="0" anchor="ctr"/>
          <a:lstStyle/>
          <a:p>
            <a:pPr algn="ctr" defTabSz="1050559" fontAlgn="base">
              <a:spcBef>
                <a:spcPct val="0"/>
              </a:spcBef>
              <a:spcAft>
                <a:spcPct val="0"/>
              </a:spcAft>
            </a:pPr>
            <a:r>
              <a:rPr lang="de-DE" sz="1400" dirty="0" err="1" smtClean="0">
                <a:solidFill>
                  <a:schemeClr val="tx1"/>
                </a:solidFill>
              </a:rPr>
              <a:t>Physical</a:t>
            </a:r>
            <a:r>
              <a:rPr lang="de-DE" sz="1400" dirty="0" smtClean="0">
                <a:solidFill>
                  <a:schemeClr val="tx1"/>
                </a:solidFill>
              </a:rPr>
              <a:t> </a:t>
            </a:r>
            <a:r>
              <a:rPr lang="de-DE" sz="1400" dirty="0" err="1" smtClean="0">
                <a:solidFill>
                  <a:schemeClr val="tx1"/>
                </a:solidFill>
              </a:rPr>
              <a:t>travel</a:t>
            </a:r>
            <a:r>
              <a:rPr lang="de-DE" sz="1400" dirty="0" smtClean="0">
                <a:solidFill>
                  <a:schemeClr val="tx1"/>
                </a:solidFill>
              </a:rPr>
              <a:t> </a:t>
            </a:r>
            <a:r>
              <a:rPr lang="de-DE" sz="1400" dirty="0" err="1" smtClean="0">
                <a:solidFill>
                  <a:schemeClr val="tx1"/>
                </a:solidFill>
              </a:rPr>
              <a:t>chain</a:t>
            </a:r>
            <a:endParaRPr lang="de-DE" sz="1400" dirty="0" smtClean="0">
              <a:solidFill>
                <a:schemeClr val="tx1"/>
              </a:solidFill>
            </a:endParaRPr>
          </a:p>
        </p:txBody>
      </p:sp>
      <p:sp>
        <p:nvSpPr>
          <p:cNvPr id="188" name="ValueChainStarter"/>
          <p:cNvSpPr/>
          <p:nvPr/>
        </p:nvSpPr>
        <p:spPr>
          <a:xfrm>
            <a:off x="7384247" y="3065233"/>
            <a:ext cx="1427856" cy="517178"/>
          </a:xfrm>
          <a:prstGeom prst="chevron">
            <a:avLst>
              <a:gd name="adj" fmla="val 38095"/>
            </a:avLst>
          </a:prstGeom>
          <a:ln/>
        </p:spPr>
        <p:style>
          <a:lnRef idx="2">
            <a:schemeClr val="accent1"/>
          </a:lnRef>
          <a:fillRef idx="1">
            <a:schemeClr val="lt1"/>
          </a:fillRef>
          <a:effectRef idx="0">
            <a:schemeClr val="accent1"/>
          </a:effectRef>
          <a:fontRef idx="minor">
            <a:schemeClr val="dk1"/>
          </a:fontRef>
        </p:style>
        <p:txBody>
          <a:bodyPr lIns="0" tIns="59115" rIns="0" bIns="59115" rtlCol="0" anchor="ctr"/>
          <a:lstStyle/>
          <a:p>
            <a:pPr algn="ctr" defTabSz="1050559" fontAlgn="base">
              <a:spcBef>
                <a:spcPct val="0"/>
              </a:spcBef>
              <a:spcAft>
                <a:spcPct val="0"/>
              </a:spcAft>
            </a:pPr>
            <a:r>
              <a:rPr lang="de-DE" sz="1400" dirty="0" smtClean="0">
                <a:solidFill>
                  <a:schemeClr val="tx1"/>
                </a:solidFill>
              </a:rPr>
              <a:t>After </a:t>
            </a:r>
            <a:r>
              <a:rPr lang="de-DE" sz="1400" dirty="0" err="1" smtClean="0">
                <a:solidFill>
                  <a:schemeClr val="tx1"/>
                </a:solidFill>
              </a:rPr>
              <a:t>the</a:t>
            </a:r>
            <a:r>
              <a:rPr lang="de-DE" sz="1400" dirty="0" smtClean="0">
                <a:solidFill>
                  <a:schemeClr val="tx1"/>
                </a:solidFill>
              </a:rPr>
              <a:t> </a:t>
            </a:r>
            <a:r>
              <a:rPr lang="de-DE" sz="1400" dirty="0" err="1" smtClean="0">
                <a:solidFill>
                  <a:schemeClr val="tx1"/>
                </a:solidFill>
              </a:rPr>
              <a:t>trip</a:t>
            </a:r>
            <a:endParaRPr lang="de-DE" sz="1400" dirty="0" smtClean="0">
              <a:solidFill>
                <a:schemeClr val="tx1"/>
              </a:solidFill>
            </a:endParaRPr>
          </a:p>
        </p:txBody>
      </p:sp>
      <p:sp>
        <p:nvSpPr>
          <p:cNvPr id="189" name="ValueChainStarter"/>
          <p:cNvSpPr/>
          <p:nvPr/>
        </p:nvSpPr>
        <p:spPr>
          <a:xfrm>
            <a:off x="8702546" y="3065233"/>
            <a:ext cx="1427856" cy="517178"/>
          </a:xfrm>
          <a:prstGeom prst="chevron">
            <a:avLst>
              <a:gd name="adj" fmla="val 38095"/>
            </a:avLst>
          </a:prstGeom>
          <a:ln/>
        </p:spPr>
        <p:style>
          <a:lnRef idx="2">
            <a:schemeClr val="accent1"/>
          </a:lnRef>
          <a:fillRef idx="1">
            <a:schemeClr val="lt1"/>
          </a:fillRef>
          <a:effectRef idx="0">
            <a:schemeClr val="accent1"/>
          </a:effectRef>
          <a:fontRef idx="minor">
            <a:schemeClr val="dk1"/>
          </a:fontRef>
        </p:style>
        <p:txBody>
          <a:bodyPr lIns="0" tIns="59115" rIns="0" bIns="59115" rtlCol="0" anchor="ctr"/>
          <a:lstStyle/>
          <a:p>
            <a:pPr algn="ctr" defTabSz="1050559" fontAlgn="base">
              <a:spcBef>
                <a:spcPct val="0"/>
              </a:spcBef>
              <a:spcAft>
                <a:spcPct val="0"/>
              </a:spcAft>
            </a:pPr>
            <a:r>
              <a:rPr lang="de-DE" sz="1400" dirty="0" smtClean="0">
                <a:solidFill>
                  <a:schemeClr val="tx1"/>
                </a:solidFill>
              </a:rPr>
              <a:t>Share</a:t>
            </a:r>
          </a:p>
        </p:txBody>
      </p:sp>
      <p:sp>
        <p:nvSpPr>
          <p:cNvPr id="2" name="Title 1"/>
          <p:cNvSpPr>
            <a:spLocks noGrp="1"/>
          </p:cNvSpPr>
          <p:nvPr>
            <p:ph type="title"/>
          </p:nvPr>
        </p:nvSpPr>
        <p:spPr>
          <a:xfrm>
            <a:off x="3862" y="259507"/>
            <a:ext cx="11232560" cy="1080029"/>
          </a:xfrm>
        </p:spPr>
        <p:txBody>
          <a:bodyPr lIns="0" rIns="0">
            <a:normAutofit fontScale="90000"/>
          </a:bodyPr>
          <a:lstStyle/>
          <a:p>
            <a:pPr algn="r"/>
            <a:r>
              <a:rPr lang="en-US" dirty="0" smtClean="0"/>
              <a:t>Digital with impacts along all</a:t>
            </a:r>
            <a:br>
              <a:rPr lang="en-US" dirty="0" smtClean="0"/>
            </a:br>
            <a:r>
              <a:rPr lang="en-US" dirty="0" smtClean="0"/>
              <a:t> </a:t>
            </a:r>
            <a:r>
              <a:rPr lang="en-US" dirty="0" smtClean="0">
                <a:solidFill>
                  <a:srgbClr val="FFC000"/>
                </a:solidFill>
              </a:rPr>
              <a:t>service and customer value chain</a:t>
            </a:r>
            <a:endParaRPr lang="en-US" dirty="0">
              <a:solidFill>
                <a:srgbClr val="FFC000"/>
              </a:solidFill>
            </a:endParaRPr>
          </a:p>
        </p:txBody>
      </p:sp>
      <p:sp>
        <p:nvSpPr>
          <p:cNvPr id="157" name="Oval 156"/>
          <p:cNvSpPr/>
          <p:nvPr/>
        </p:nvSpPr>
        <p:spPr>
          <a:xfrm>
            <a:off x="6362336" y="3538715"/>
            <a:ext cx="100495" cy="81640"/>
          </a:xfrm>
          <a:prstGeom prst="ellipse">
            <a:avLst/>
          </a:prstGeom>
          <a:solidFill>
            <a:srgbClr val="79A2B3"/>
          </a:solidFill>
          <a:ln w="12700">
            <a:solidFill>
              <a:schemeClr val="bg1"/>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0559" fontAlgn="base">
              <a:spcBef>
                <a:spcPct val="0"/>
              </a:spcBef>
              <a:spcAft>
                <a:spcPct val="0"/>
              </a:spcAft>
            </a:pPr>
            <a:endParaRPr lang="de-DE" sz="1400" dirty="0" err="1" smtClean="0">
              <a:solidFill>
                <a:srgbClr val="FFFFFF"/>
              </a:solidFill>
            </a:endParaRPr>
          </a:p>
        </p:txBody>
      </p:sp>
      <p:cxnSp>
        <p:nvCxnSpPr>
          <p:cNvPr id="164" name="Elbow Connector 163"/>
          <p:cNvCxnSpPr>
            <a:stCxn id="157" idx="5"/>
          </p:cNvCxnSpPr>
          <p:nvPr/>
        </p:nvCxnSpPr>
        <p:spPr>
          <a:xfrm rot="5400000">
            <a:off x="5830055" y="3675128"/>
            <a:ext cx="684788" cy="551332"/>
          </a:xfrm>
          <a:prstGeom prst="bentConnector3">
            <a:avLst>
              <a:gd name="adj1" fmla="val 50000"/>
            </a:avLst>
          </a:prstGeom>
          <a:ln w="19050">
            <a:solidFill>
              <a:srgbClr val="79A2B3"/>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257" name="Rounded Rectangle 256"/>
          <p:cNvSpPr/>
          <p:nvPr/>
        </p:nvSpPr>
        <p:spPr>
          <a:xfrm>
            <a:off x="4676351" y="4293184"/>
            <a:ext cx="1798119" cy="509312"/>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50559" fontAlgn="base">
              <a:spcBef>
                <a:spcPct val="0"/>
              </a:spcBef>
              <a:spcAft>
                <a:spcPct val="0"/>
              </a:spcAft>
            </a:pPr>
            <a:r>
              <a:rPr lang="en-US" sz="1400" b="1" dirty="0" smtClean="0">
                <a:solidFill>
                  <a:srgbClr val="008FC8"/>
                </a:solidFill>
                <a:cs typeface="Arial" pitchFamily="34" charset="0"/>
              </a:rPr>
              <a:t>Connectivity</a:t>
            </a:r>
          </a:p>
          <a:p>
            <a:pPr algn="ctr" defTabSz="1050559" fontAlgn="base">
              <a:spcBef>
                <a:spcPct val="0"/>
              </a:spcBef>
              <a:spcAft>
                <a:spcPct val="0"/>
              </a:spcAft>
            </a:pPr>
            <a:r>
              <a:rPr lang="en-US" sz="1200" dirty="0" smtClean="0">
                <a:solidFill>
                  <a:srgbClr val="008FC8"/>
                </a:solidFill>
                <a:cs typeface="Arial" pitchFamily="34" charset="0"/>
              </a:rPr>
              <a:t>Stay connected all the journey</a:t>
            </a:r>
          </a:p>
        </p:txBody>
      </p:sp>
      <p:sp>
        <p:nvSpPr>
          <p:cNvPr id="154" name="Oval 153"/>
          <p:cNvSpPr/>
          <p:nvPr/>
        </p:nvSpPr>
        <p:spPr>
          <a:xfrm>
            <a:off x="5391946" y="3538713"/>
            <a:ext cx="100495" cy="81640"/>
          </a:xfrm>
          <a:prstGeom prst="ellipse">
            <a:avLst/>
          </a:prstGeom>
          <a:solidFill>
            <a:srgbClr val="79A2B3"/>
          </a:solidFill>
          <a:ln w="12700">
            <a:solidFill>
              <a:srgbClr val="79A2B3"/>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0559" fontAlgn="base">
              <a:spcBef>
                <a:spcPct val="0"/>
              </a:spcBef>
              <a:spcAft>
                <a:spcPct val="0"/>
              </a:spcAft>
            </a:pPr>
            <a:endParaRPr lang="de-DE" sz="1400" dirty="0" err="1" smtClean="0">
              <a:solidFill>
                <a:srgbClr val="FFFFFF"/>
              </a:solidFill>
            </a:endParaRPr>
          </a:p>
        </p:txBody>
      </p:sp>
      <p:cxnSp>
        <p:nvCxnSpPr>
          <p:cNvPr id="155" name="Elbow Connector 154"/>
          <p:cNvCxnSpPr>
            <a:endCxn id="154" idx="4"/>
          </p:cNvCxnSpPr>
          <p:nvPr/>
        </p:nvCxnSpPr>
        <p:spPr>
          <a:xfrm rot="5400000" flipH="1" flipV="1">
            <a:off x="3891123" y="2742114"/>
            <a:ext cx="672830" cy="2429310"/>
          </a:xfrm>
          <a:prstGeom prst="bentConnector3">
            <a:avLst>
              <a:gd name="adj1" fmla="val 50000"/>
            </a:avLst>
          </a:prstGeom>
          <a:ln w="19050">
            <a:solidFill>
              <a:srgbClr val="79A2B3"/>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260" name="Rounded Rectangle 259"/>
          <p:cNvSpPr/>
          <p:nvPr/>
        </p:nvSpPr>
        <p:spPr>
          <a:xfrm>
            <a:off x="2502712" y="4293184"/>
            <a:ext cx="1798119" cy="517591"/>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50559" fontAlgn="base">
              <a:spcBef>
                <a:spcPct val="0"/>
              </a:spcBef>
              <a:spcAft>
                <a:spcPct val="0"/>
              </a:spcAft>
            </a:pPr>
            <a:r>
              <a:rPr lang="en-US" sz="1400" b="1" dirty="0" smtClean="0">
                <a:solidFill>
                  <a:srgbClr val="008FC8"/>
                </a:solidFill>
                <a:cs typeface="Arial" pitchFamily="34" charset="0"/>
              </a:rPr>
              <a:t>Autonomous driving</a:t>
            </a:r>
          </a:p>
          <a:p>
            <a:pPr algn="ctr" defTabSz="1050559" fontAlgn="base">
              <a:spcBef>
                <a:spcPct val="0"/>
              </a:spcBef>
              <a:spcAft>
                <a:spcPct val="0"/>
              </a:spcAft>
            </a:pPr>
            <a:r>
              <a:rPr lang="en-US" sz="1200" dirty="0" smtClean="0">
                <a:solidFill>
                  <a:srgbClr val="008FC8"/>
                </a:solidFill>
                <a:cs typeface="Arial" pitchFamily="34" charset="0"/>
              </a:rPr>
              <a:t>Door-to-door</a:t>
            </a:r>
          </a:p>
        </p:txBody>
      </p:sp>
      <p:sp>
        <p:nvSpPr>
          <p:cNvPr id="158" name="Oval 157"/>
          <p:cNvSpPr/>
          <p:nvPr/>
        </p:nvSpPr>
        <p:spPr>
          <a:xfrm>
            <a:off x="6685728" y="3538716"/>
            <a:ext cx="100495" cy="81640"/>
          </a:xfrm>
          <a:prstGeom prst="ellipse">
            <a:avLst/>
          </a:prstGeom>
          <a:solidFill>
            <a:srgbClr val="79A2B3"/>
          </a:solidFill>
          <a:ln w="12700">
            <a:solidFill>
              <a:schemeClr val="bg1"/>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0559" fontAlgn="base">
              <a:spcBef>
                <a:spcPct val="0"/>
              </a:spcBef>
              <a:spcAft>
                <a:spcPct val="0"/>
              </a:spcAft>
            </a:pPr>
            <a:endParaRPr lang="de-DE" sz="1400" dirty="0" err="1" smtClean="0">
              <a:solidFill>
                <a:srgbClr val="FFFFFF"/>
              </a:solidFill>
            </a:endParaRPr>
          </a:p>
        </p:txBody>
      </p:sp>
      <p:cxnSp>
        <p:nvCxnSpPr>
          <p:cNvPr id="160" name="Elbow Connector 159"/>
          <p:cNvCxnSpPr>
            <a:stCxn id="158" idx="4"/>
          </p:cNvCxnSpPr>
          <p:nvPr/>
        </p:nvCxnSpPr>
        <p:spPr>
          <a:xfrm rot="16200000" flipH="1">
            <a:off x="6709919" y="3646411"/>
            <a:ext cx="672833" cy="620723"/>
          </a:xfrm>
          <a:prstGeom prst="bentConnector3">
            <a:avLst>
              <a:gd name="adj1" fmla="val 50000"/>
            </a:avLst>
          </a:prstGeom>
          <a:ln w="19050">
            <a:solidFill>
              <a:srgbClr val="79A2B3"/>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420" name="Rounded Rectangle 419"/>
          <p:cNvSpPr/>
          <p:nvPr/>
        </p:nvSpPr>
        <p:spPr>
          <a:xfrm>
            <a:off x="6913403" y="4293187"/>
            <a:ext cx="1798119" cy="525870"/>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defTabSz="1050559" fontAlgn="base">
              <a:spcBef>
                <a:spcPct val="0"/>
              </a:spcBef>
              <a:spcAft>
                <a:spcPct val="0"/>
              </a:spcAft>
            </a:pPr>
            <a:r>
              <a:rPr lang="en-US" sz="1400" b="1" dirty="0" smtClean="0">
                <a:solidFill>
                  <a:srgbClr val="008FC8"/>
                </a:solidFill>
                <a:cs typeface="Arial" pitchFamily="34" charset="0"/>
              </a:rPr>
              <a:t>Digital platforms</a:t>
            </a:r>
          </a:p>
          <a:p>
            <a:pPr algn="ctr" defTabSz="1050559" fontAlgn="base">
              <a:spcBef>
                <a:spcPct val="0"/>
              </a:spcBef>
              <a:spcAft>
                <a:spcPct val="0"/>
              </a:spcAft>
            </a:pPr>
            <a:r>
              <a:rPr lang="en-US" sz="1200" dirty="0" smtClean="0">
                <a:solidFill>
                  <a:srgbClr val="008FC8"/>
                </a:solidFill>
                <a:cs typeface="Arial" pitchFamily="34" charset="0"/>
              </a:rPr>
              <a:t>Apps to navigate on-board and order food</a:t>
            </a:r>
          </a:p>
        </p:txBody>
      </p:sp>
      <p:sp>
        <p:nvSpPr>
          <p:cNvPr id="266" name="Oval 265"/>
          <p:cNvSpPr/>
          <p:nvPr/>
        </p:nvSpPr>
        <p:spPr>
          <a:xfrm>
            <a:off x="3105643" y="2988499"/>
            <a:ext cx="100495" cy="81640"/>
          </a:xfrm>
          <a:prstGeom prst="ellipse">
            <a:avLst/>
          </a:prstGeom>
          <a:solidFill>
            <a:srgbClr val="ACC6D0"/>
          </a:solidFill>
          <a:ln w="12700">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0559" fontAlgn="base">
              <a:spcBef>
                <a:spcPct val="0"/>
              </a:spcBef>
              <a:spcAft>
                <a:spcPct val="0"/>
              </a:spcAft>
            </a:pPr>
            <a:endParaRPr lang="de-DE" sz="1400" dirty="0" err="1" smtClean="0">
              <a:solidFill>
                <a:srgbClr val="FFFFFF"/>
              </a:solidFill>
            </a:endParaRPr>
          </a:p>
        </p:txBody>
      </p:sp>
      <p:cxnSp>
        <p:nvCxnSpPr>
          <p:cNvPr id="267" name="Straight Connector 266"/>
          <p:cNvCxnSpPr>
            <a:stCxn id="266" idx="0"/>
          </p:cNvCxnSpPr>
          <p:nvPr/>
        </p:nvCxnSpPr>
        <p:spPr>
          <a:xfrm flipH="1" flipV="1">
            <a:off x="3152589" y="2796759"/>
            <a:ext cx="3301" cy="191743"/>
          </a:xfrm>
          <a:prstGeom prst="line">
            <a:avLst/>
          </a:prstGeom>
          <a:ln w="19050">
            <a:solidFill>
              <a:srgbClr val="ACC6D0"/>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167" name="Rounded Rectangle 166"/>
          <p:cNvSpPr/>
          <p:nvPr/>
        </p:nvSpPr>
        <p:spPr>
          <a:xfrm>
            <a:off x="2494797" y="2255437"/>
            <a:ext cx="1798119" cy="555921"/>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50559" fontAlgn="base">
              <a:spcBef>
                <a:spcPct val="0"/>
              </a:spcBef>
              <a:spcAft>
                <a:spcPct val="0"/>
              </a:spcAft>
            </a:pPr>
            <a:r>
              <a:rPr lang="en-US" sz="1400" b="1" dirty="0" smtClean="0">
                <a:solidFill>
                  <a:srgbClr val="008FC8"/>
                </a:solidFill>
                <a:cs typeface="Arial" pitchFamily="34" charset="0"/>
              </a:rPr>
              <a:t>Big data</a:t>
            </a:r>
          </a:p>
          <a:p>
            <a:pPr algn="ctr" defTabSz="1050559" fontAlgn="base">
              <a:spcBef>
                <a:spcPct val="0"/>
              </a:spcBef>
              <a:spcAft>
                <a:spcPct val="0"/>
              </a:spcAft>
            </a:pPr>
            <a:r>
              <a:rPr lang="en-US" sz="1200" dirty="0" smtClean="0">
                <a:solidFill>
                  <a:srgbClr val="008FC8"/>
                </a:solidFill>
                <a:cs typeface="Arial" pitchFamily="34" charset="0"/>
              </a:rPr>
              <a:t>Personalized travel suggestions</a:t>
            </a:r>
          </a:p>
        </p:txBody>
      </p:sp>
      <p:cxnSp>
        <p:nvCxnSpPr>
          <p:cNvPr id="136" name="Straight Connector 55"/>
          <p:cNvCxnSpPr>
            <a:stCxn id="148" idx="0"/>
          </p:cNvCxnSpPr>
          <p:nvPr/>
        </p:nvCxnSpPr>
        <p:spPr>
          <a:xfrm rot="5400000" flipH="1" flipV="1">
            <a:off x="4820033" y="2327987"/>
            <a:ext cx="191743" cy="1129300"/>
          </a:xfrm>
          <a:prstGeom prst="bentConnector3">
            <a:avLst>
              <a:gd name="adj1" fmla="val 50000"/>
            </a:avLst>
          </a:prstGeom>
          <a:ln w="19050">
            <a:solidFill>
              <a:srgbClr val="96B7C4"/>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148" name="Oval 147"/>
          <p:cNvSpPr/>
          <p:nvPr/>
        </p:nvSpPr>
        <p:spPr>
          <a:xfrm>
            <a:off x="4301006" y="2988508"/>
            <a:ext cx="100494" cy="81640"/>
          </a:xfrm>
          <a:prstGeom prst="ellipse">
            <a:avLst/>
          </a:prstGeom>
          <a:solidFill>
            <a:srgbClr val="96B7C4"/>
          </a:solidFill>
          <a:ln w="12700">
            <a:solidFill>
              <a:schemeClr val="bg1"/>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0559" fontAlgn="base">
              <a:spcBef>
                <a:spcPct val="0"/>
              </a:spcBef>
              <a:spcAft>
                <a:spcPct val="0"/>
              </a:spcAft>
            </a:pPr>
            <a:endParaRPr lang="de-DE" sz="1400" dirty="0" err="1" smtClean="0">
              <a:solidFill>
                <a:srgbClr val="FFFFFF"/>
              </a:solidFill>
            </a:endParaRPr>
          </a:p>
        </p:txBody>
      </p:sp>
      <p:sp>
        <p:nvSpPr>
          <p:cNvPr id="191" name="Rounded Rectangle 190"/>
          <p:cNvSpPr/>
          <p:nvPr/>
        </p:nvSpPr>
        <p:spPr>
          <a:xfrm>
            <a:off x="4531873" y="2246743"/>
            <a:ext cx="1798121" cy="564626"/>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defTabSz="1050559" fontAlgn="base">
              <a:spcBef>
                <a:spcPct val="0"/>
              </a:spcBef>
              <a:spcAft>
                <a:spcPct val="0"/>
              </a:spcAft>
            </a:pPr>
            <a:r>
              <a:rPr lang="en-US" sz="1400" b="1" dirty="0" smtClean="0">
                <a:solidFill>
                  <a:srgbClr val="008FC8"/>
                </a:solidFill>
                <a:cs typeface="Arial" pitchFamily="34" charset="0"/>
              </a:rPr>
              <a:t>Digital platforms</a:t>
            </a:r>
          </a:p>
          <a:p>
            <a:pPr algn="ctr" defTabSz="1050559" fontAlgn="base">
              <a:spcBef>
                <a:spcPct val="0"/>
              </a:spcBef>
              <a:spcAft>
                <a:spcPct val="0"/>
              </a:spcAft>
            </a:pPr>
            <a:r>
              <a:rPr lang="en-US" sz="1200" dirty="0" smtClean="0">
                <a:solidFill>
                  <a:srgbClr val="008FC8"/>
                </a:solidFill>
                <a:cs typeface="Arial" pitchFamily="34" charset="0"/>
              </a:rPr>
              <a:t>Single platform for planning</a:t>
            </a:r>
          </a:p>
        </p:txBody>
      </p:sp>
      <p:sp>
        <p:nvSpPr>
          <p:cNvPr id="658" name="Rectangle 3"/>
          <p:cNvSpPr>
            <a:spLocks noChangeArrowheads="1"/>
          </p:cNvSpPr>
          <p:nvPr/>
        </p:nvSpPr>
        <p:spPr bwMode="gray">
          <a:xfrm>
            <a:off x="529944" y="5976173"/>
            <a:ext cx="9270153" cy="310509"/>
          </a:xfrm>
          <a:prstGeom prst="rect">
            <a:avLst/>
          </a:prstGeom>
          <a:noFill/>
          <a:ln w="9525" algn="ctr">
            <a:noFill/>
            <a:miter lim="800000"/>
            <a:headEnd type="none" w="lg" len="lg"/>
            <a:tailEnd type="none" w="lg" len="lg"/>
          </a:ln>
        </p:spPr>
        <p:txBody>
          <a:bodyPr lIns="0" tIns="0" rIns="0" bIns="0" anchor="b"/>
          <a:lstStyle/>
          <a:p>
            <a:pPr defTabSz="1050559" fontAlgn="base">
              <a:lnSpc>
                <a:spcPct val="90000"/>
              </a:lnSpc>
              <a:spcBef>
                <a:spcPct val="0"/>
              </a:spcBef>
              <a:spcAft>
                <a:spcPct val="0"/>
              </a:spcAft>
            </a:pPr>
            <a:r>
              <a:rPr lang="en-US" sz="800" dirty="0" smtClean="0">
                <a:solidFill>
                  <a:srgbClr val="000000"/>
                </a:solidFill>
              </a:rPr>
              <a:t>Source: BCG analysis</a:t>
            </a:r>
            <a:endParaRPr lang="en-US" sz="800" dirty="0">
              <a:solidFill>
                <a:srgbClr val="000000"/>
              </a:solidFill>
            </a:endParaRPr>
          </a:p>
        </p:txBody>
      </p:sp>
      <p:sp>
        <p:nvSpPr>
          <p:cNvPr id="144" name="Oval 143"/>
          <p:cNvSpPr/>
          <p:nvPr/>
        </p:nvSpPr>
        <p:spPr>
          <a:xfrm>
            <a:off x="1451422" y="2988503"/>
            <a:ext cx="100495" cy="81640"/>
          </a:xfrm>
          <a:prstGeom prst="ellipse">
            <a:avLst/>
          </a:prstGeom>
          <a:solidFill>
            <a:srgbClr val="D2E0E6"/>
          </a:solidFill>
          <a:ln w="12700">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42239" tIns="53643" rIns="0" bIns="53643" rtlCol="0" anchor="ctr"/>
          <a:lstStyle/>
          <a:p>
            <a:pPr algn="ctr" defTabSz="1050559" fontAlgn="base">
              <a:spcBef>
                <a:spcPct val="0"/>
              </a:spcBef>
              <a:spcAft>
                <a:spcPct val="0"/>
              </a:spcAft>
            </a:pPr>
            <a:endParaRPr lang="de-DE" sz="1400" dirty="0" err="1" smtClean="0">
              <a:solidFill>
                <a:srgbClr val="FFFFFF"/>
              </a:solidFill>
            </a:endParaRPr>
          </a:p>
        </p:txBody>
      </p:sp>
      <p:cxnSp>
        <p:nvCxnSpPr>
          <p:cNvPr id="145" name="Straight Connector 144"/>
          <p:cNvCxnSpPr>
            <a:stCxn id="144" idx="0"/>
          </p:cNvCxnSpPr>
          <p:nvPr/>
        </p:nvCxnSpPr>
        <p:spPr>
          <a:xfrm flipH="1" flipV="1">
            <a:off x="1498369" y="2796762"/>
            <a:ext cx="3301" cy="191742"/>
          </a:xfrm>
          <a:prstGeom prst="line">
            <a:avLst/>
          </a:prstGeom>
          <a:ln w="19050">
            <a:solidFill>
              <a:srgbClr val="D2E0E6"/>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161" name="Oval 160"/>
          <p:cNvSpPr/>
          <p:nvPr/>
        </p:nvSpPr>
        <p:spPr>
          <a:xfrm>
            <a:off x="2162732" y="2988503"/>
            <a:ext cx="100495" cy="81640"/>
          </a:xfrm>
          <a:prstGeom prst="ellipse">
            <a:avLst/>
          </a:prstGeom>
          <a:solidFill>
            <a:srgbClr val="ACC6D0"/>
          </a:solidFill>
          <a:ln w="12700">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0559" fontAlgn="base">
              <a:spcBef>
                <a:spcPct val="0"/>
              </a:spcBef>
              <a:spcAft>
                <a:spcPct val="0"/>
              </a:spcAft>
            </a:pPr>
            <a:endParaRPr lang="de-DE" sz="1400" dirty="0" err="1" smtClean="0">
              <a:solidFill>
                <a:srgbClr val="FFFFFF"/>
              </a:solidFill>
            </a:endParaRPr>
          </a:p>
        </p:txBody>
      </p:sp>
      <p:cxnSp>
        <p:nvCxnSpPr>
          <p:cNvPr id="162" name="Straight Connector 161"/>
          <p:cNvCxnSpPr>
            <a:stCxn id="161" idx="0"/>
          </p:cNvCxnSpPr>
          <p:nvPr/>
        </p:nvCxnSpPr>
        <p:spPr>
          <a:xfrm flipH="1" flipV="1">
            <a:off x="2209678" y="2796763"/>
            <a:ext cx="3301" cy="191742"/>
          </a:xfrm>
          <a:prstGeom prst="line">
            <a:avLst/>
          </a:prstGeom>
          <a:ln w="19050">
            <a:solidFill>
              <a:srgbClr val="ACC6D0"/>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198" name="Rounded Rectangle 197"/>
          <p:cNvSpPr/>
          <p:nvPr/>
        </p:nvSpPr>
        <p:spPr>
          <a:xfrm>
            <a:off x="465107" y="2255441"/>
            <a:ext cx="1798119" cy="555922"/>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50559" fontAlgn="base">
              <a:spcBef>
                <a:spcPct val="0"/>
              </a:spcBef>
              <a:spcAft>
                <a:spcPct val="0"/>
              </a:spcAft>
            </a:pPr>
            <a:r>
              <a:rPr lang="en-US" sz="1400" b="1" dirty="0" smtClean="0">
                <a:solidFill>
                  <a:srgbClr val="008FC8"/>
                </a:solidFill>
                <a:cs typeface="Arial" pitchFamily="34" charset="0"/>
              </a:rPr>
              <a:t>Digital platforms</a:t>
            </a:r>
          </a:p>
          <a:p>
            <a:pPr algn="ctr" defTabSz="1050559" fontAlgn="base">
              <a:spcBef>
                <a:spcPct val="0"/>
              </a:spcBef>
              <a:spcAft>
                <a:spcPct val="0"/>
              </a:spcAft>
            </a:pPr>
            <a:r>
              <a:rPr lang="en-US" sz="1200" dirty="0" smtClean="0">
                <a:solidFill>
                  <a:srgbClr val="008FC8"/>
                </a:solidFill>
                <a:cs typeface="Arial" pitchFamily="34" charset="0"/>
              </a:rPr>
              <a:t>Get travel inspiration</a:t>
            </a:r>
          </a:p>
        </p:txBody>
      </p:sp>
      <p:cxnSp>
        <p:nvCxnSpPr>
          <p:cNvPr id="247" name="Straight Connector 246"/>
          <p:cNvCxnSpPr/>
          <p:nvPr/>
        </p:nvCxnSpPr>
        <p:spPr>
          <a:xfrm flipH="1" flipV="1">
            <a:off x="9379105" y="2410811"/>
            <a:ext cx="4126" cy="632581"/>
          </a:xfrm>
          <a:prstGeom prst="line">
            <a:avLst/>
          </a:prstGeom>
          <a:ln w="19050">
            <a:solidFill>
              <a:srgbClr val="436775"/>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150" name="Oval 149"/>
          <p:cNvSpPr/>
          <p:nvPr/>
        </p:nvSpPr>
        <p:spPr>
          <a:xfrm>
            <a:off x="9305593" y="2988499"/>
            <a:ext cx="100494" cy="81640"/>
          </a:xfrm>
          <a:prstGeom prst="ellipse">
            <a:avLst/>
          </a:prstGeom>
          <a:solidFill>
            <a:srgbClr val="436775"/>
          </a:solidFill>
          <a:ln w="12700">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0559" fontAlgn="base">
              <a:spcBef>
                <a:spcPct val="0"/>
              </a:spcBef>
              <a:spcAft>
                <a:spcPct val="0"/>
              </a:spcAft>
            </a:pPr>
            <a:endParaRPr lang="de-DE" sz="1400" dirty="0" err="1" smtClean="0">
              <a:solidFill>
                <a:srgbClr val="FFFFFF"/>
              </a:solidFill>
            </a:endParaRPr>
          </a:p>
        </p:txBody>
      </p:sp>
      <p:sp>
        <p:nvSpPr>
          <p:cNvPr id="253" name="Rounded Rectangle 252"/>
          <p:cNvSpPr/>
          <p:nvPr/>
        </p:nvSpPr>
        <p:spPr>
          <a:xfrm>
            <a:off x="9128495" y="2220624"/>
            <a:ext cx="1798119" cy="590737"/>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50559" fontAlgn="base">
              <a:spcBef>
                <a:spcPct val="0"/>
              </a:spcBef>
              <a:spcAft>
                <a:spcPct val="0"/>
              </a:spcAft>
            </a:pPr>
            <a:r>
              <a:rPr lang="en-US" sz="1400" b="1" dirty="0" smtClean="0">
                <a:solidFill>
                  <a:srgbClr val="008FC8"/>
                </a:solidFill>
                <a:cs typeface="Arial" pitchFamily="34" charset="0"/>
              </a:rPr>
              <a:t>Digital platforms</a:t>
            </a:r>
          </a:p>
          <a:p>
            <a:pPr algn="ctr" defTabSz="1050559" fontAlgn="base">
              <a:spcBef>
                <a:spcPct val="0"/>
              </a:spcBef>
              <a:spcAft>
                <a:spcPct val="0"/>
              </a:spcAft>
            </a:pPr>
            <a:r>
              <a:rPr lang="en-US" sz="1200" dirty="0" smtClean="0">
                <a:solidFill>
                  <a:srgbClr val="008FC8"/>
                </a:solidFill>
                <a:cs typeface="Arial" pitchFamily="34" charset="0"/>
              </a:rPr>
              <a:t>Share experience online</a:t>
            </a:r>
          </a:p>
        </p:txBody>
      </p:sp>
      <p:cxnSp>
        <p:nvCxnSpPr>
          <p:cNvPr id="248" name="Straight Connector 247"/>
          <p:cNvCxnSpPr/>
          <p:nvPr/>
        </p:nvCxnSpPr>
        <p:spPr>
          <a:xfrm flipH="1" flipV="1">
            <a:off x="7579631" y="2455044"/>
            <a:ext cx="4126" cy="632581"/>
          </a:xfrm>
          <a:prstGeom prst="line">
            <a:avLst/>
          </a:prstGeom>
          <a:ln w="19050">
            <a:solidFill>
              <a:srgbClr val="527E90"/>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149" name="Oval 148"/>
          <p:cNvSpPr/>
          <p:nvPr/>
        </p:nvSpPr>
        <p:spPr>
          <a:xfrm>
            <a:off x="7520442" y="2988507"/>
            <a:ext cx="100495" cy="81640"/>
          </a:xfrm>
          <a:prstGeom prst="ellipse">
            <a:avLst/>
          </a:prstGeom>
          <a:solidFill>
            <a:srgbClr val="527E90"/>
          </a:solidFill>
          <a:ln w="12700">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0559" fontAlgn="base">
              <a:spcBef>
                <a:spcPct val="0"/>
              </a:spcBef>
              <a:spcAft>
                <a:spcPct val="0"/>
              </a:spcAft>
            </a:pPr>
            <a:endParaRPr lang="de-DE" sz="1400" dirty="0" err="1" smtClean="0">
              <a:solidFill>
                <a:srgbClr val="FFFFFF"/>
              </a:solidFill>
            </a:endParaRPr>
          </a:p>
        </p:txBody>
      </p:sp>
      <p:sp>
        <p:nvSpPr>
          <p:cNvPr id="263" name="Rounded Rectangle 262"/>
          <p:cNvSpPr/>
          <p:nvPr/>
        </p:nvSpPr>
        <p:spPr>
          <a:xfrm>
            <a:off x="7166912" y="2229336"/>
            <a:ext cx="1798119" cy="582033"/>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50559" fontAlgn="base">
              <a:spcBef>
                <a:spcPct val="0"/>
              </a:spcBef>
              <a:spcAft>
                <a:spcPct val="0"/>
              </a:spcAft>
            </a:pPr>
            <a:r>
              <a:rPr lang="en-US" sz="1400" b="1" dirty="0" smtClean="0">
                <a:solidFill>
                  <a:srgbClr val="008FC8"/>
                </a:solidFill>
                <a:cs typeface="Arial" pitchFamily="34" charset="0"/>
              </a:rPr>
              <a:t>Cyber security</a:t>
            </a:r>
          </a:p>
          <a:p>
            <a:pPr algn="ctr" defTabSz="1050559" fontAlgn="base">
              <a:spcBef>
                <a:spcPct val="0"/>
              </a:spcBef>
              <a:spcAft>
                <a:spcPct val="0"/>
              </a:spcAft>
            </a:pPr>
            <a:r>
              <a:rPr lang="en-US" sz="1200" dirty="0" smtClean="0">
                <a:solidFill>
                  <a:srgbClr val="008FC8"/>
                </a:solidFill>
                <a:cs typeface="Arial" pitchFamily="34" charset="0"/>
              </a:rPr>
              <a:t>Guaranteed data confidentiality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 name="Object 204" hidden="1"/>
          <p:cNvGraphicFramePr>
            <a:graphicFrameLocks noChangeAspect="1"/>
          </p:cNvGraphicFramePr>
          <p:nvPr/>
        </p:nvGraphicFramePr>
        <p:xfrm>
          <a:off x="1948" y="1509"/>
          <a:ext cx="1904" cy="1500"/>
        </p:xfrm>
        <a:graphic>
          <a:graphicData uri="http://schemas.openxmlformats.org/presentationml/2006/ole">
            <p:oleObj spid="_x0000_s915470" name="think-cell Slide" r:id="rId4" imgW="360" imgH="360" progId="">
              <p:embed/>
            </p:oleObj>
          </a:graphicData>
        </a:graphic>
      </p:graphicFrame>
      <p:grpSp>
        <p:nvGrpSpPr>
          <p:cNvPr id="3" name="Group 153"/>
          <p:cNvGrpSpPr/>
          <p:nvPr/>
        </p:nvGrpSpPr>
        <p:grpSpPr>
          <a:xfrm>
            <a:off x="607059" y="3207238"/>
            <a:ext cx="10080147" cy="517178"/>
            <a:chOff x="1294232" y="3551892"/>
            <a:chExt cx="7000874" cy="456110"/>
          </a:xfrm>
        </p:grpSpPr>
        <p:sp>
          <p:nvSpPr>
            <p:cNvPr id="155" name="ValueChainStarter"/>
            <p:cNvSpPr/>
            <p:nvPr/>
          </p:nvSpPr>
          <p:spPr>
            <a:xfrm>
              <a:off x="1294232" y="3551892"/>
              <a:ext cx="1061369" cy="456110"/>
            </a:xfrm>
            <a:prstGeom prst="homePlate">
              <a:avLst>
                <a:gd name="adj" fmla="val 38095"/>
              </a:avLst>
            </a:prstGeom>
            <a:ln/>
          </p:spPr>
          <p:style>
            <a:lnRef idx="2">
              <a:schemeClr val="accent2"/>
            </a:lnRef>
            <a:fillRef idx="1">
              <a:schemeClr val="lt1"/>
            </a:fillRef>
            <a:effectRef idx="0">
              <a:schemeClr val="accent2"/>
            </a:effectRef>
            <a:fontRef idx="minor">
              <a:schemeClr val="dk1"/>
            </a:fontRef>
          </p:style>
          <p:txBody>
            <a:bodyPr lIns="40549" tIns="51496" rIns="0" bIns="51496" rtlCol="0" anchor="ctr"/>
            <a:lstStyle/>
            <a:p>
              <a:pPr algn="ctr" defTabSz="1051433" fontAlgn="base">
                <a:spcBef>
                  <a:spcPct val="0"/>
                </a:spcBef>
                <a:spcAft>
                  <a:spcPct val="0"/>
                </a:spcAft>
              </a:pPr>
              <a:r>
                <a:rPr lang="en-US" sz="1400" dirty="0" smtClean="0">
                  <a:solidFill>
                    <a:srgbClr val="000000"/>
                  </a:solidFill>
                </a:rPr>
                <a:t>Build tracks &amp; infrastructure</a:t>
              </a:r>
            </a:p>
          </p:txBody>
        </p:sp>
        <p:sp>
          <p:nvSpPr>
            <p:cNvPr id="156" name="ValueChainStarter"/>
            <p:cNvSpPr/>
            <p:nvPr/>
          </p:nvSpPr>
          <p:spPr>
            <a:xfrm>
              <a:off x="2268649" y="3551892"/>
              <a:ext cx="1254123" cy="456110"/>
            </a:xfrm>
            <a:prstGeom prst="chevron">
              <a:avLst>
                <a:gd name="adj" fmla="val 38095"/>
              </a:avLst>
            </a:prstGeom>
            <a:ln/>
          </p:spPr>
          <p:style>
            <a:lnRef idx="2">
              <a:schemeClr val="accent2"/>
            </a:lnRef>
            <a:fillRef idx="1">
              <a:schemeClr val="lt1"/>
            </a:fillRef>
            <a:effectRef idx="0">
              <a:schemeClr val="accent2"/>
            </a:effectRef>
            <a:fontRef idx="minor">
              <a:schemeClr val="dk1"/>
            </a:fontRef>
          </p:style>
          <p:txBody>
            <a:bodyPr lIns="0" tIns="51496" rIns="0" bIns="51496" rtlCol="0" anchor="ctr"/>
            <a:lstStyle/>
            <a:p>
              <a:pPr algn="ctr" defTabSz="1051433" fontAlgn="base">
                <a:spcBef>
                  <a:spcPct val="0"/>
                </a:spcBef>
                <a:spcAft>
                  <a:spcPct val="0"/>
                </a:spcAft>
              </a:pPr>
              <a:r>
                <a:rPr lang="en-US" sz="1400" dirty="0" smtClean="0">
                  <a:solidFill>
                    <a:srgbClr val="000000"/>
                  </a:solidFill>
                </a:rPr>
                <a:t>Manufacture rolling stock</a:t>
              </a:r>
            </a:p>
          </p:txBody>
        </p:sp>
        <p:sp>
          <p:nvSpPr>
            <p:cNvPr id="157" name="ValueChainStarter"/>
            <p:cNvSpPr/>
            <p:nvPr/>
          </p:nvSpPr>
          <p:spPr>
            <a:xfrm>
              <a:off x="3435820" y="3551892"/>
              <a:ext cx="991676" cy="456110"/>
            </a:xfrm>
            <a:prstGeom prst="chevron">
              <a:avLst>
                <a:gd name="adj" fmla="val 38095"/>
              </a:avLst>
            </a:prstGeom>
            <a:ln/>
          </p:spPr>
          <p:style>
            <a:lnRef idx="2">
              <a:schemeClr val="accent2"/>
            </a:lnRef>
            <a:fillRef idx="1">
              <a:schemeClr val="lt1"/>
            </a:fillRef>
            <a:effectRef idx="0">
              <a:schemeClr val="accent2"/>
            </a:effectRef>
            <a:fontRef idx="minor">
              <a:schemeClr val="dk1"/>
            </a:fontRef>
          </p:style>
          <p:txBody>
            <a:bodyPr lIns="0" tIns="51496" rIns="0" bIns="51496" rtlCol="0" anchor="ctr"/>
            <a:lstStyle/>
            <a:p>
              <a:pPr algn="ctr" defTabSz="1051433" fontAlgn="base">
                <a:spcBef>
                  <a:spcPct val="0"/>
                </a:spcBef>
                <a:spcAft>
                  <a:spcPct val="0"/>
                </a:spcAft>
              </a:pPr>
              <a:r>
                <a:rPr lang="en-US" sz="1400" dirty="0" smtClean="0">
                  <a:solidFill>
                    <a:srgbClr val="000000"/>
                  </a:solidFill>
                </a:rPr>
                <a:t>Marketing &amp; sales</a:t>
              </a:r>
            </a:p>
          </p:txBody>
        </p:sp>
        <p:sp>
          <p:nvSpPr>
            <p:cNvPr id="158" name="ValueChainStarter"/>
            <p:cNvSpPr/>
            <p:nvPr/>
          </p:nvSpPr>
          <p:spPr>
            <a:xfrm>
              <a:off x="4340544" y="3551892"/>
              <a:ext cx="1941340" cy="456110"/>
            </a:xfrm>
            <a:prstGeom prst="chevron">
              <a:avLst>
                <a:gd name="adj" fmla="val 38095"/>
              </a:avLst>
            </a:prstGeom>
            <a:ln/>
          </p:spPr>
          <p:style>
            <a:lnRef idx="2">
              <a:schemeClr val="accent2"/>
            </a:lnRef>
            <a:fillRef idx="1">
              <a:schemeClr val="lt1"/>
            </a:fillRef>
            <a:effectRef idx="0">
              <a:schemeClr val="accent2"/>
            </a:effectRef>
            <a:fontRef idx="minor">
              <a:schemeClr val="dk1"/>
            </a:fontRef>
          </p:style>
          <p:txBody>
            <a:bodyPr lIns="0" tIns="51496" rIns="0" bIns="51496" rtlCol="0" anchor="ctr"/>
            <a:lstStyle/>
            <a:p>
              <a:pPr algn="ctr" defTabSz="1051433" fontAlgn="base">
                <a:spcBef>
                  <a:spcPct val="0"/>
                </a:spcBef>
                <a:spcAft>
                  <a:spcPct val="0"/>
                </a:spcAft>
              </a:pPr>
              <a:r>
                <a:rPr lang="en-US" sz="1400" dirty="0" smtClean="0">
                  <a:solidFill>
                    <a:srgbClr val="000000"/>
                  </a:solidFill>
                </a:rPr>
                <a:t>Operate network &amp; logistics</a:t>
              </a:r>
            </a:p>
          </p:txBody>
        </p:sp>
        <p:sp>
          <p:nvSpPr>
            <p:cNvPr id="159" name="ValueChainStarter"/>
            <p:cNvSpPr/>
            <p:nvPr/>
          </p:nvSpPr>
          <p:spPr>
            <a:xfrm>
              <a:off x="6194932" y="3551892"/>
              <a:ext cx="991676" cy="456110"/>
            </a:xfrm>
            <a:prstGeom prst="chevron">
              <a:avLst>
                <a:gd name="adj" fmla="val 38095"/>
              </a:avLst>
            </a:prstGeom>
            <a:ln/>
          </p:spPr>
          <p:style>
            <a:lnRef idx="2">
              <a:schemeClr val="accent2"/>
            </a:lnRef>
            <a:fillRef idx="1">
              <a:schemeClr val="lt1"/>
            </a:fillRef>
            <a:effectRef idx="0">
              <a:schemeClr val="accent2"/>
            </a:effectRef>
            <a:fontRef idx="minor">
              <a:schemeClr val="dk1"/>
            </a:fontRef>
          </p:style>
          <p:txBody>
            <a:bodyPr lIns="0" tIns="51496" rIns="0" bIns="51496" rtlCol="0" anchor="ctr"/>
            <a:lstStyle/>
            <a:p>
              <a:pPr algn="ctr" defTabSz="1051433" fontAlgn="base">
                <a:spcBef>
                  <a:spcPct val="0"/>
                </a:spcBef>
                <a:spcAft>
                  <a:spcPct val="0"/>
                </a:spcAft>
              </a:pPr>
              <a:r>
                <a:rPr lang="en-US" sz="1400" dirty="0" smtClean="0">
                  <a:solidFill>
                    <a:srgbClr val="000000"/>
                  </a:solidFill>
                </a:rPr>
                <a:t>Customer service</a:t>
              </a:r>
            </a:p>
          </p:txBody>
        </p:sp>
        <p:sp>
          <p:nvSpPr>
            <p:cNvPr id="160" name="ValueChainStarter"/>
            <p:cNvSpPr/>
            <p:nvPr/>
          </p:nvSpPr>
          <p:spPr>
            <a:xfrm>
              <a:off x="7099657" y="3551892"/>
              <a:ext cx="1195449" cy="456110"/>
            </a:xfrm>
            <a:prstGeom prst="chevron">
              <a:avLst>
                <a:gd name="adj" fmla="val 38095"/>
              </a:avLst>
            </a:prstGeom>
            <a:ln/>
          </p:spPr>
          <p:style>
            <a:lnRef idx="2">
              <a:schemeClr val="accent2"/>
            </a:lnRef>
            <a:fillRef idx="1">
              <a:schemeClr val="lt1"/>
            </a:fillRef>
            <a:effectRef idx="0">
              <a:schemeClr val="accent2"/>
            </a:effectRef>
            <a:fontRef idx="minor">
              <a:schemeClr val="dk1"/>
            </a:fontRef>
          </p:style>
          <p:txBody>
            <a:bodyPr lIns="0" tIns="51496" rIns="0" bIns="51496" rtlCol="0" anchor="ctr"/>
            <a:lstStyle/>
            <a:p>
              <a:pPr algn="ctr" defTabSz="1051433" fontAlgn="base">
                <a:spcBef>
                  <a:spcPct val="0"/>
                </a:spcBef>
                <a:spcAft>
                  <a:spcPct val="0"/>
                </a:spcAft>
              </a:pPr>
              <a:r>
                <a:rPr lang="en-US" sz="1400" dirty="0" smtClean="0">
                  <a:solidFill>
                    <a:srgbClr val="000000"/>
                  </a:solidFill>
                </a:rPr>
                <a:t>Maintenance</a:t>
              </a:r>
            </a:p>
          </p:txBody>
        </p:sp>
      </p:grpSp>
      <p:sp>
        <p:nvSpPr>
          <p:cNvPr id="2" name="Title 1"/>
          <p:cNvSpPr>
            <a:spLocks noGrp="1"/>
          </p:cNvSpPr>
          <p:nvPr>
            <p:ph type="title"/>
          </p:nvPr>
        </p:nvSpPr>
        <p:spPr>
          <a:xfrm>
            <a:off x="946241" y="205077"/>
            <a:ext cx="10369867" cy="1080029"/>
          </a:xfrm>
        </p:spPr>
        <p:txBody>
          <a:bodyPr>
            <a:normAutofit fontScale="90000"/>
          </a:bodyPr>
          <a:lstStyle/>
          <a:p>
            <a:pPr algn="r"/>
            <a:r>
              <a:rPr lang="en-US" dirty="0" smtClean="0"/>
              <a:t>Impacts along all steps of </a:t>
            </a:r>
            <a:br>
              <a:rPr lang="en-US" dirty="0" smtClean="0"/>
            </a:br>
            <a:r>
              <a:rPr lang="en-US" dirty="0" smtClean="0">
                <a:solidFill>
                  <a:srgbClr val="FFC000"/>
                </a:solidFill>
              </a:rPr>
              <a:t>rail operations value chain</a:t>
            </a:r>
            <a:endParaRPr lang="en-US" dirty="0">
              <a:solidFill>
                <a:srgbClr val="FFC000"/>
              </a:solidFill>
            </a:endParaRPr>
          </a:p>
        </p:txBody>
      </p:sp>
      <p:sp>
        <p:nvSpPr>
          <p:cNvPr id="493" name="Rounded Rectangle 492"/>
          <p:cNvSpPr/>
          <p:nvPr/>
        </p:nvSpPr>
        <p:spPr>
          <a:xfrm>
            <a:off x="3081098" y="2393107"/>
            <a:ext cx="1798119" cy="514538"/>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51433" fontAlgn="base">
              <a:spcBef>
                <a:spcPct val="0"/>
              </a:spcBef>
              <a:spcAft>
                <a:spcPct val="0"/>
              </a:spcAft>
            </a:pPr>
            <a:r>
              <a:rPr lang="en-US" sz="1400" b="1" dirty="0" smtClean="0">
                <a:solidFill>
                  <a:srgbClr val="008FC8"/>
                </a:solidFill>
                <a:cs typeface="Arial" pitchFamily="34" charset="0"/>
              </a:rPr>
              <a:t>Big data</a:t>
            </a:r>
          </a:p>
          <a:p>
            <a:pPr algn="ctr" defTabSz="1051433" fontAlgn="base">
              <a:spcBef>
                <a:spcPct val="0"/>
              </a:spcBef>
              <a:spcAft>
                <a:spcPct val="0"/>
              </a:spcAft>
            </a:pPr>
            <a:r>
              <a:rPr lang="en-US" sz="1200" dirty="0" smtClean="0">
                <a:solidFill>
                  <a:srgbClr val="008FC8"/>
                </a:solidFill>
                <a:cs typeface="Arial" pitchFamily="34" charset="0"/>
              </a:rPr>
              <a:t>Personalized suggestions</a:t>
            </a:r>
          </a:p>
        </p:txBody>
      </p:sp>
      <p:sp>
        <p:nvSpPr>
          <p:cNvPr id="495" name="Oval 494"/>
          <p:cNvSpPr/>
          <p:nvPr/>
        </p:nvSpPr>
        <p:spPr>
          <a:xfrm>
            <a:off x="3818384" y="3123021"/>
            <a:ext cx="100495" cy="81640"/>
          </a:xfrm>
          <a:prstGeom prst="ellipse">
            <a:avLst/>
          </a:prstGeom>
          <a:solidFill>
            <a:srgbClr val="96B7C4"/>
          </a:solidFill>
          <a:ln w="12700">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1433" fontAlgn="base">
              <a:spcBef>
                <a:spcPct val="0"/>
              </a:spcBef>
              <a:spcAft>
                <a:spcPct val="0"/>
              </a:spcAft>
            </a:pPr>
            <a:endParaRPr lang="de-DE" sz="1400" dirty="0" err="1" smtClean="0">
              <a:solidFill>
                <a:srgbClr val="FFFFFF"/>
              </a:solidFill>
            </a:endParaRPr>
          </a:p>
        </p:txBody>
      </p:sp>
      <p:cxnSp>
        <p:nvCxnSpPr>
          <p:cNvPr id="496" name="Straight Connector 495"/>
          <p:cNvCxnSpPr>
            <a:stCxn id="495" idx="0"/>
          </p:cNvCxnSpPr>
          <p:nvPr/>
        </p:nvCxnSpPr>
        <p:spPr>
          <a:xfrm flipH="1" flipV="1">
            <a:off x="3865330" y="2931278"/>
            <a:ext cx="3301" cy="191743"/>
          </a:xfrm>
          <a:prstGeom prst="line">
            <a:avLst/>
          </a:prstGeom>
          <a:ln w="19050">
            <a:solidFill>
              <a:srgbClr val="79A2B3"/>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563" name="Rounded Rectangle 562"/>
          <p:cNvSpPr/>
          <p:nvPr/>
        </p:nvSpPr>
        <p:spPr>
          <a:xfrm>
            <a:off x="998831" y="4574194"/>
            <a:ext cx="1798119" cy="576284"/>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51433" fontAlgn="base">
              <a:spcBef>
                <a:spcPct val="0"/>
              </a:spcBef>
              <a:spcAft>
                <a:spcPct val="0"/>
              </a:spcAft>
            </a:pPr>
            <a:r>
              <a:rPr lang="en-US" sz="1400" b="1" dirty="0" smtClean="0">
                <a:solidFill>
                  <a:srgbClr val="008FC8"/>
                </a:solidFill>
                <a:cs typeface="Arial" pitchFamily="34" charset="0"/>
              </a:rPr>
              <a:t>Autonomous driving</a:t>
            </a:r>
          </a:p>
          <a:p>
            <a:pPr algn="ctr" defTabSz="1051433" fontAlgn="base">
              <a:spcBef>
                <a:spcPct val="0"/>
              </a:spcBef>
              <a:spcAft>
                <a:spcPct val="0"/>
              </a:spcAft>
            </a:pPr>
            <a:r>
              <a:rPr lang="en-US" sz="1200" dirty="0" smtClean="0">
                <a:solidFill>
                  <a:srgbClr val="008FC8"/>
                </a:solidFill>
                <a:cs typeface="Arial" pitchFamily="34" charset="0"/>
              </a:rPr>
              <a:t>Driverless trucks</a:t>
            </a:r>
          </a:p>
        </p:txBody>
      </p:sp>
      <p:cxnSp>
        <p:nvCxnSpPr>
          <p:cNvPr id="565" name="Elbow Connector 564"/>
          <p:cNvCxnSpPr>
            <a:stCxn id="569" idx="4"/>
            <a:endCxn id="563" idx="0"/>
          </p:cNvCxnSpPr>
          <p:nvPr/>
        </p:nvCxnSpPr>
        <p:spPr>
          <a:xfrm rot="5400000">
            <a:off x="3265896" y="2440337"/>
            <a:ext cx="765853" cy="3501863"/>
          </a:xfrm>
          <a:prstGeom prst="bentConnector3">
            <a:avLst>
              <a:gd name="adj1" fmla="val 50000"/>
            </a:avLst>
          </a:prstGeom>
          <a:ln w="19050">
            <a:solidFill>
              <a:srgbClr val="79A2B3"/>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569" name="Oval 568"/>
          <p:cNvSpPr/>
          <p:nvPr/>
        </p:nvSpPr>
        <p:spPr>
          <a:xfrm>
            <a:off x="5349506" y="3726701"/>
            <a:ext cx="100495" cy="81640"/>
          </a:xfrm>
          <a:prstGeom prst="ellipse">
            <a:avLst/>
          </a:prstGeom>
          <a:solidFill>
            <a:srgbClr val="79A2B3"/>
          </a:solidFill>
          <a:ln w="12700">
            <a:solidFill>
              <a:schemeClr val="bg1"/>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1433" fontAlgn="base">
              <a:spcBef>
                <a:spcPct val="0"/>
              </a:spcBef>
              <a:spcAft>
                <a:spcPct val="0"/>
              </a:spcAft>
            </a:pPr>
            <a:endParaRPr lang="de-DE" sz="1400" dirty="0" err="1" smtClean="0">
              <a:solidFill>
                <a:srgbClr val="FFFFFF"/>
              </a:solidFill>
            </a:endParaRPr>
          </a:p>
        </p:txBody>
      </p:sp>
      <p:sp>
        <p:nvSpPr>
          <p:cNvPr id="509" name="Oval 508"/>
          <p:cNvSpPr/>
          <p:nvPr/>
        </p:nvSpPr>
        <p:spPr>
          <a:xfrm>
            <a:off x="5532410" y="3726701"/>
            <a:ext cx="100495" cy="81640"/>
          </a:xfrm>
          <a:prstGeom prst="ellipse">
            <a:avLst/>
          </a:prstGeom>
          <a:solidFill>
            <a:srgbClr val="79A2B3"/>
          </a:solidFill>
          <a:ln w="12700">
            <a:solidFill>
              <a:schemeClr val="bg1"/>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1433" fontAlgn="base">
              <a:spcBef>
                <a:spcPct val="0"/>
              </a:spcBef>
              <a:spcAft>
                <a:spcPct val="0"/>
              </a:spcAft>
            </a:pPr>
            <a:endParaRPr lang="de-DE" sz="1400" dirty="0" err="1" smtClean="0">
              <a:solidFill>
                <a:srgbClr val="FFFFFF"/>
              </a:solidFill>
            </a:endParaRPr>
          </a:p>
        </p:txBody>
      </p:sp>
      <p:cxnSp>
        <p:nvCxnSpPr>
          <p:cNvPr id="510" name="Elbow Connector 509"/>
          <p:cNvCxnSpPr>
            <a:stCxn id="509" idx="5"/>
            <a:endCxn id="522" idx="0"/>
          </p:cNvCxnSpPr>
          <p:nvPr/>
        </p:nvCxnSpPr>
        <p:spPr>
          <a:xfrm rot="5400000">
            <a:off x="4349952" y="3305956"/>
            <a:ext cx="777807" cy="1758666"/>
          </a:xfrm>
          <a:prstGeom prst="bentConnector3">
            <a:avLst>
              <a:gd name="adj1" fmla="val 50000"/>
            </a:avLst>
          </a:prstGeom>
          <a:ln w="19050">
            <a:solidFill>
              <a:srgbClr val="79A2B3"/>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522" name="Rounded Rectangle 521"/>
          <p:cNvSpPr/>
          <p:nvPr/>
        </p:nvSpPr>
        <p:spPr>
          <a:xfrm>
            <a:off x="2960461" y="4574193"/>
            <a:ext cx="1798119" cy="571473"/>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51433" fontAlgn="base">
              <a:spcBef>
                <a:spcPct val="0"/>
              </a:spcBef>
              <a:spcAft>
                <a:spcPct val="0"/>
              </a:spcAft>
            </a:pPr>
            <a:r>
              <a:rPr lang="en-US" sz="1400" b="1" dirty="0" smtClean="0">
                <a:solidFill>
                  <a:srgbClr val="008FC8"/>
                </a:solidFill>
                <a:cs typeface="Arial" pitchFamily="34" charset="0"/>
              </a:rPr>
              <a:t>Big data</a:t>
            </a:r>
          </a:p>
          <a:p>
            <a:pPr algn="ctr" defTabSz="1051433" fontAlgn="base">
              <a:spcBef>
                <a:spcPct val="0"/>
              </a:spcBef>
              <a:spcAft>
                <a:spcPct val="0"/>
              </a:spcAft>
            </a:pPr>
            <a:r>
              <a:rPr lang="en-US" sz="1200" dirty="0" smtClean="0">
                <a:solidFill>
                  <a:srgbClr val="008FC8"/>
                </a:solidFill>
                <a:cs typeface="Arial" pitchFamily="34" charset="0"/>
              </a:rPr>
              <a:t>Improved forecast accuracy</a:t>
            </a:r>
          </a:p>
        </p:txBody>
      </p:sp>
      <p:sp>
        <p:nvSpPr>
          <p:cNvPr id="525" name="Oval 524"/>
          <p:cNvSpPr/>
          <p:nvPr/>
        </p:nvSpPr>
        <p:spPr>
          <a:xfrm>
            <a:off x="6369787" y="3726701"/>
            <a:ext cx="100495" cy="81640"/>
          </a:xfrm>
          <a:prstGeom prst="ellipse">
            <a:avLst/>
          </a:prstGeom>
          <a:solidFill>
            <a:srgbClr val="79A2B3"/>
          </a:solidFill>
          <a:ln w="12700">
            <a:solidFill>
              <a:schemeClr val="bg1"/>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1433" fontAlgn="base">
              <a:spcBef>
                <a:spcPct val="0"/>
              </a:spcBef>
              <a:spcAft>
                <a:spcPct val="0"/>
              </a:spcAft>
            </a:pPr>
            <a:endParaRPr lang="de-DE" sz="1400" dirty="0" err="1" smtClean="0">
              <a:solidFill>
                <a:srgbClr val="FFFFFF"/>
              </a:solidFill>
            </a:endParaRPr>
          </a:p>
        </p:txBody>
      </p:sp>
      <p:cxnSp>
        <p:nvCxnSpPr>
          <p:cNvPr id="526" name="Elbow Connector 525"/>
          <p:cNvCxnSpPr>
            <a:stCxn id="525" idx="5"/>
            <a:endCxn id="507" idx="0"/>
          </p:cNvCxnSpPr>
          <p:nvPr/>
        </p:nvCxnSpPr>
        <p:spPr>
          <a:xfrm rot="5400000">
            <a:off x="5764542" y="3883168"/>
            <a:ext cx="777807" cy="604239"/>
          </a:xfrm>
          <a:prstGeom prst="bentConnector3">
            <a:avLst>
              <a:gd name="adj1" fmla="val 50000"/>
            </a:avLst>
          </a:prstGeom>
          <a:ln w="19050">
            <a:solidFill>
              <a:srgbClr val="79A2B3"/>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507" name="Rounded Rectangle 506"/>
          <p:cNvSpPr/>
          <p:nvPr/>
        </p:nvSpPr>
        <p:spPr>
          <a:xfrm>
            <a:off x="4952266" y="4574192"/>
            <a:ext cx="1798119" cy="581095"/>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51433" fontAlgn="base">
              <a:spcBef>
                <a:spcPct val="0"/>
              </a:spcBef>
              <a:spcAft>
                <a:spcPct val="0"/>
              </a:spcAft>
            </a:pPr>
            <a:r>
              <a:rPr lang="en-US" sz="1400" b="1" dirty="0" smtClean="0">
                <a:solidFill>
                  <a:srgbClr val="008FC8"/>
                </a:solidFill>
                <a:cs typeface="Arial" pitchFamily="34" charset="0"/>
              </a:rPr>
              <a:t>Big data</a:t>
            </a:r>
          </a:p>
          <a:p>
            <a:pPr algn="ctr" defTabSz="1051433" fontAlgn="base">
              <a:spcBef>
                <a:spcPct val="0"/>
              </a:spcBef>
              <a:spcAft>
                <a:spcPct val="0"/>
              </a:spcAft>
            </a:pPr>
            <a:r>
              <a:rPr lang="en-US" sz="1200" dirty="0" smtClean="0">
                <a:solidFill>
                  <a:srgbClr val="008FC8"/>
                </a:solidFill>
                <a:cs typeface="Arial" pitchFamily="34" charset="0"/>
              </a:rPr>
              <a:t>Increased productivity</a:t>
            </a:r>
          </a:p>
        </p:txBody>
      </p:sp>
      <p:sp>
        <p:nvSpPr>
          <p:cNvPr id="658" name="Rectangle 3"/>
          <p:cNvSpPr>
            <a:spLocks noChangeArrowheads="1"/>
          </p:cNvSpPr>
          <p:nvPr/>
        </p:nvSpPr>
        <p:spPr bwMode="gray">
          <a:xfrm>
            <a:off x="529944" y="5976173"/>
            <a:ext cx="9270153" cy="310509"/>
          </a:xfrm>
          <a:prstGeom prst="rect">
            <a:avLst/>
          </a:prstGeom>
          <a:noFill/>
          <a:ln w="9525" algn="ctr">
            <a:noFill/>
            <a:miter lim="800000"/>
            <a:headEnd type="none" w="lg" len="lg"/>
            <a:tailEnd type="none" w="lg" len="lg"/>
          </a:ln>
        </p:spPr>
        <p:txBody>
          <a:bodyPr lIns="0" tIns="0" rIns="0" bIns="0" anchor="b"/>
          <a:lstStyle/>
          <a:p>
            <a:pPr defTabSz="1051433" fontAlgn="base">
              <a:lnSpc>
                <a:spcPct val="90000"/>
              </a:lnSpc>
              <a:spcBef>
                <a:spcPct val="0"/>
              </a:spcBef>
              <a:spcAft>
                <a:spcPct val="0"/>
              </a:spcAft>
            </a:pPr>
            <a:r>
              <a:rPr lang="en-US" sz="800" dirty="0" smtClean="0">
                <a:solidFill>
                  <a:srgbClr val="000000"/>
                </a:solidFill>
              </a:rPr>
              <a:t>Source: BCG analysis</a:t>
            </a:r>
            <a:endParaRPr lang="en-US" sz="800" dirty="0">
              <a:solidFill>
                <a:srgbClr val="000000"/>
              </a:solidFill>
            </a:endParaRPr>
          </a:p>
        </p:txBody>
      </p:sp>
      <p:sp>
        <p:nvSpPr>
          <p:cNvPr id="628" name="Oval 627"/>
          <p:cNvSpPr/>
          <p:nvPr/>
        </p:nvSpPr>
        <p:spPr>
          <a:xfrm>
            <a:off x="1150159" y="3118914"/>
            <a:ext cx="100495" cy="81640"/>
          </a:xfrm>
          <a:prstGeom prst="ellipse">
            <a:avLst/>
          </a:prstGeom>
          <a:solidFill>
            <a:srgbClr val="D2E0E6"/>
          </a:solidFill>
          <a:ln w="12700">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1433" fontAlgn="base">
              <a:spcBef>
                <a:spcPct val="0"/>
              </a:spcBef>
              <a:spcAft>
                <a:spcPct val="0"/>
              </a:spcAft>
            </a:pPr>
            <a:endParaRPr lang="de-DE" sz="1400" dirty="0" err="1" smtClean="0">
              <a:solidFill>
                <a:srgbClr val="FFFFFF"/>
              </a:solidFill>
            </a:endParaRPr>
          </a:p>
        </p:txBody>
      </p:sp>
      <p:cxnSp>
        <p:nvCxnSpPr>
          <p:cNvPr id="629" name="Straight Connector 628"/>
          <p:cNvCxnSpPr>
            <a:stCxn id="628" idx="0"/>
          </p:cNvCxnSpPr>
          <p:nvPr/>
        </p:nvCxnSpPr>
        <p:spPr>
          <a:xfrm flipH="1" flipV="1">
            <a:off x="1197105" y="2927171"/>
            <a:ext cx="3301" cy="191743"/>
          </a:xfrm>
          <a:prstGeom prst="line">
            <a:avLst/>
          </a:prstGeom>
          <a:ln w="19050">
            <a:solidFill>
              <a:srgbClr val="79A2B3"/>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630" name="Oval 629"/>
          <p:cNvSpPr/>
          <p:nvPr/>
        </p:nvSpPr>
        <p:spPr>
          <a:xfrm>
            <a:off x="2091741" y="3123017"/>
            <a:ext cx="100495" cy="81640"/>
          </a:xfrm>
          <a:prstGeom prst="ellipse">
            <a:avLst/>
          </a:prstGeom>
          <a:solidFill>
            <a:srgbClr val="ACC6D0"/>
          </a:solidFill>
          <a:ln w="12700">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1433" fontAlgn="base">
              <a:spcBef>
                <a:spcPct val="0"/>
              </a:spcBef>
              <a:spcAft>
                <a:spcPct val="0"/>
              </a:spcAft>
            </a:pPr>
            <a:endParaRPr lang="de-DE" sz="1400" dirty="0" err="1" smtClean="0">
              <a:solidFill>
                <a:srgbClr val="FFFFFF"/>
              </a:solidFill>
            </a:endParaRPr>
          </a:p>
        </p:txBody>
      </p:sp>
      <p:cxnSp>
        <p:nvCxnSpPr>
          <p:cNvPr id="631" name="Straight Connector 630"/>
          <p:cNvCxnSpPr>
            <a:stCxn id="630" idx="0"/>
          </p:cNvCxnSpPr>
          <p:nvPr/>
        </p:nvCxnSpPr>
        <p:spPr>
          <a:xfrm flipH="1" flipV="1">
            <a:off x="2138687" y="2931275"/>
            <a:ext cx="3301" cy="191743"/>
          </a:xfrm>
          <a:prstGeom prst="line">
            <a:avLst/>
          </a:prstGeom>
          <a:ln w="19050">
            <a:solidFill>
              <a:srgbClr val="79A2B3"/>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626" name="Rounded Rectangle 625"/>
          <p:cNvSpPr/>
          <p:nvPr/>
        </p:nvSpPr>
        <p:spPr>
          <a:xfrm>
            <a:off x="688703" y="2393915"/>
            <a:ext cx="1798119" cy="513726"/>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51433" fontAlgn="base">
              <a:spcBef>
                <a:spcPct val="0"/>
              </a:spcBef>
              <a:spcAft>
                <a:spcPct val="0"/>
              </a:spcAft>
            </a:pPr>
            <a:r>
              <a:rPr lang="en-US" sz="1400" b="1" dirty="0" smtClean="0">
                <a:solidFill>
                  <a:srgbClr val="008FC8"/>
                </a:solidFill>
                <a:cs typeface="Arial" pitchFamily="34" charset="0"/>
              </a:rPr>
              <a:t>Industry 4.0</a:t>
            </a:r>
          </a:p>
          <a:p>
            <a:pPr algn="ctr" defTabSz="1051433" fontAlgn="base">
              <a:spcBef>
                <a:spcPct val="0"/>
              </a:spcBef>
              <a:spcAft>
                <a:spcPct val="0"/>
              </a:spcAft>
            </a:pPr>
            <a:r>
              <a:rPr lang="en-US" sz="1200" dirty="0" smtClean="0">
                <a:solidFill>
                  <a:srgbClr val="008FC8"/>
                </a:solidFill>
                <a:cs typeface="Arial" pitchFamily="34" charset="0"/>
              </a:rPr>
              <a:t>Crowd sourcing of engineering</a:t>
            </a:r>
          </a:p>
        </p:txBody>
      </p:sp>
      <p:sp>
        <p:nvSpPr>
          <p:cNvPr id="633" name="Rounded Rectangle 632"/>
          <p:cNvSpPr/>
          <p:nvPr/>
        </p:nvSpPr>
        <p:spPr>
          <a:xfrm>
            <a:off x="6528729" y="2397171"/>
            <a:ext cx="1798119" cy="510434"/>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51433" fontAlgn="base">
              <a:spcBef>
                <a:spcPct val="0"/>
              </a:spcBef>
              <a:spcAft>
                <a:spcPct val="0"/>
              </a:spcAft>
            </a:pPr>
            <a:r>
              <a:rPr lang="en-US" sz="1400" b="1" dirty="0" err="1" smtClean="0">
                <a:solidFill>
                  <a:srgbClr val="008FC8"/>
                </a:solidFill>
                <a:cs typeface="Arial" pitchFamily="34" charset="0"/>
              </a:rPr>
              <a:t>IoT</a:t>
            </a:r>
            <a:r>
              <a:rPr lang="en-US" sz="1400" b="1" dirty="0" smtClean="0">
                <a:solidFill>
                  <a:srgbClr val="008FC8"/>
                </a:solidFill>
                <a:cs typeface="Arial" pitchFamily="34" charset="0"/>
              </a:rPr>
              <a:t> – Internet  of things</a:t>
            </a:r>
          </a:p>
          <a:p>
            <a:pPr algn="ctr" defTabSz="1051433" fontAlgn="base">
              <a:spcBef>
                <a:spcPct val="0"/>
              </a:spcBef>
              <a:spcAft>
                <a:spcPct val="0"/>
              </a:spcAft>
            </a:pPr>
            <a:r>
              <a:rPr lang="en-US" sz="1200" dirty="0" smtClean="0">
                <a:solidFill>
                  <a:srgbClr val="008FC8"/>
                </a:solidFill>
                <a:cs typeface="Arial" pitchFamily="34" charset="0"/>
              </a:rPr>
              <a:t>Real-time tracking</a:t>
            </a:r>
          </a:p>
        </p:txBody>
      </p:sp>
      <p:sp>
        <p:nvSpPr>
          <p:cNvPr id="654" name="Oval 653"/>
          <p:cNvSpPr/>
          <p:nvPr/>
        </p:nvSpPr>
        <p:spPr>
          <a:xfrm>
            <a:off x="7855345" y="3128709"/>
            <a:ext cx="100495" cy="81640"/>
          </a:xfrm>
          <a:prstGeom prst="ellipse">
            <a:avLst/>
          </a:prstGeom>
          <a:solidFill>
            <a:srgbClr val="527E90"/>
          </a:solidFill>
          <a:ln w="12700">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1433" fontAlgn="base">
              <a:spcBef>
                <a:spcPct val="0"/>
              </a:spcBef>
              <a:spcAft>
                <a:spcPct val="0"/>
              </a:spcAft>
            </a:pPr>
            <a:endParaRPr lang="de-DE" sz="1400" dirty="0" err="1" smtClean="0">
              <a:solidFill>
                <a:srgbClr val="FFFFFF"/>
              </a:solidFill>
            </a:endParaRPr>
          </a:p>
        </p:txBody>
      </p:sp>
      <p:cxnSp>
        <p:nvCxnSpPr>
          <p:cNvPr id="655" name="Straight Connector 538"/>
          <p:cNvCxnSpPr>
            <a:stCxn id="654" idx="7"/>
            <a:endCxn id="633" idx="2"/>
          </p:cNvCxnSpPr>
          <p:nvPr/>
        </p:nvCxnSpPr>
        <p:spPr>
          <a:xfrm rot="16200000" flipV="1">
            <a:off x="7567927" y="2767469"/>
            <a:ext cx="233060" cy="513333"/>
          </a:xfrm>
          <a:prstGeom prst="bentConnector3">
            <a:avLst>
              <a:gd name="adj1" fmla="val 50000"/>
            </a:avLst>
          </a:prstGeom>
          <a:ln w="19050">
            <a:solidFill>
              <a:srgbClr val="79A2B3"/>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591" name="Rounded Rectangle 590"/>
          <p:cNvSpPr/>
          <p:nvPr/>
        </p:nvSpPr>
        <p:spPr>
          <a:xfrm>
            <a:off x="6932641" y="4574186"/>
            <a:ext cx="1798119" cy="576284"/>
          </a:xfrm>
          <a:prstGeom prst="roundRect">
            <a:avLst/>
          </a:prstGeom>
          <a:solidFill>
            <a:schemeClr val="bg1"/>
          </a:solidFill>
          <a:ln w="9525">
            <a:solidFill>
              <a:srgbClr val="79A2B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51433" fontAlgn="base">
              <a:spcBef>
                <a:spcPct val="0"/>
              </a:spcBef>
              <a:spcAft>
                <a:spcPct val="0"/>
              </a:spcAft>
            </a:pPr>
            <a:r>
              <a:rPr lang="en-US" sz="1400" b="1" dirty="0" err="1" smtClean="0">
                <a:solidFill>
                  <a:srgbClr val="008FC8"/>
                </a:solidFill>
                <a:cs typeface="Arial" pitchFamily="34" charset="0"/>
              </a:rPr>
              <a:t>IoT</a:t>
            </a:r>
            <a:endParaRPr lang="en-US" sz="1400" b="1" dirty="0" smtClean="0">
              <a:solidFill>
                <a:srgbClr val="008FC8"/>
              </a:solidFill>
              <a:cs typeface="Arial" pitchFamily="34" charset="0"/>
            </a:endParaRPr>
          </a:p>
          <a:p>
            <a:pPr algn="ctr" defTabSz="1051433" fontAlgn="base">
              <a:spcBef>
                <a:spcPct val="0"/>
              </a:spcBef>
              <a:spcAft>
                <a:spcPct val="0"/>
              </a:spcAft>
            </a:pPr>
            <a:r>
              <a:rPr lang="en-US" sz="1200" dirty="0" smtClean="0">
                <a:solidFill>
                  <a:srgbClr val="008FC8"/>
                </a:solidFill>
                <a:cs typeface="Arial" pitchFamily="34" charset="0"/>
              </a:rPr>
              <a:t>Condition monitoring systems</a:t>
            </a:r>
          </a:p>
        </p:txBody>
      </p:sp>
      <p:sp>
        <p:nvSpPr>
          <p:cNvPr id="609" name="Oval 608"/>
          <p:cNvSpPr/>
          <p:nvPr/>
        </p:nvSpPr>
        <p:spPr>
          <a:xfrm>
            <a:off x="6871181" y="3714737"/>
            <a:ext cx="100495" cy="81640"/>
          </a:xfrm>
          <a:prstGeom prst="ellipse">
            <a:avLst/>
          </a:prstGeom>
          <a:solidFill>
            <a:srgbClr val="79A2B3"/>
          </a:solidFill>
          <a:ln w="12700">
            <a:solidFill>
              <a:schemeClr val="bg1"/>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1433" fontAlgn="base">
              <a:spcBef>
                <a:spcPct val="0"/>
              </a:spcBef>
              <a:spcAft>
                <a:spcPct val="0"/>
              </a:spcAft>
            </a:pPr>
            <a:endParaRPr lang="de-DE" sz="1400" dirty="0" err="1" smtClean="0">
              <a:solidFill>
                <a:srgbClr val="FFFFFF"/>
              </a:solidFill>
            </a:endParaRPr>
          </a:p>
        </p:txBody>
      </p:sp>
      <p:cxnSp>
        <p:nvCxnSpPr>
          <p:cNvPr id="610" name="Elbow Connector 609"/>
          <p:cNvCxnSpPr>
            <a:stCxn id="609" idx="5"/>
            <a:endCxn id="591" idx="0"/>
          </p:cNvCxnSpPr>
          <p:nvPr/>
        </p:nvCxnSpPr>
        <p:spPr>
          <a:xfrm rot="16200000" flipH="1">
            <a:off x="6999446" y="3741932"/>
            <a:ext cx="789765" cy="874743"/>
          </a:xfrm>
          <a:prstGeom prst="bentConnector3">
            <a:avLst>
              <a:gd name="adj1" fmla="val 50000"/>
            </a:avLst>
          </a:prstGeom>
          <a:ln w="19050">
            <a:solidFill>
              <a:srgbClr val="79A2B3"/>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538" name="Oval 537"/>
          <p:cNvSpPr/>
          <p:nvPr/>
        </p:nvSpPr>
        <p:spPr>
          <a:xfrm>
            <a:off x="9021076" y="3110746"/>
            <a:ext cx="100495" cy="81640"/>
          </a:xfrm>
          <a:prstGeom prst="ellipse">
            <a:avLst/>
          </a:prstGeom>
          <a:solidFill>
            <a:srgbClr val="436775"/>
          </a:solidFill>
          <a:ln w="12700">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1433" fontAlgn="base">
              <a:spcBef>
                <a:spcPct val="0"/>
              </a:spcBef>
              <a:spcAft>
                <a:spcPct val="0"/>
              </a:spcAft>
            </a:pPr>
            <a:endParaRPr lang="de-DE" sz="1400" dirty="0" err="1" smtClean="0">
              <a:solidFill>
                <a:srgbClr val="FFFFFF"/>
              </a:solidFill>
            </a:endParaRPr>
          </a:p>
        </p:txBody>
      </p:sp>
      <p:cxnSp>
        <p:nvCxnSpPr>
          <p:cNvPr id="539" name="Straight Connector 538"/>
          <p:cNvCxnSpPr>
            <a:stCxn id="538" idx="0"/>
            <a:endCxn id="581" idx="2"/>
          </p:cNvCxnSpPr>
          <p:nvPr/>
        </p:nvCxnSpPr>
        <p:spPr>
          <a:xfrm rot="5400000" flipH="1" flipV="1">
            <a:off x="9237288" y="2741677"/>
            <a:ext cx="203104" cy="535033"/>
          </a:xfrm>
          <a:prstGeom prst="bentConnector3">
            <a:avLst>
              <a:gd name="adj1" fmla="val 50000"/>
            </a:avLst>
          </a:prstGeom>
          <a:ln w="19050">
            <a:solidFill>
              <a:srgbClr val="79A2B3"/>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581" name="Rounded Rectangle 580"/>
          <p:cNvSpPr/>
          <p:nvPr/>
        </p:nvSpPr>
        <p:spPr>
          <a:xfrm>
            <a:off x="8707297" y="2401311"/>
            <a:ext cx="1798119" cy="506331"/>
          </a:xfrm>
          <a:prstGeom prst="roundRect">
            <a:avLst/>
          </a:prstGeom>
          <a:solidFill>
            <a:schemeClr val="bg1"/>
          </a:solidFill>
          <a:ln w="952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51433" fontAlgn="base">
              <a:spcBef>
                <a:spcPct val="0"/>
              </a:spcBef>
              <a:spcAft>
                <a:spcPct val="0"/>
              </a:spcAft>
            </a:pPr>
            <a:r>
              <a:rPr lang="en-US" sz="1400" b="1" dirty="0" smtClean="0">
                <a:solidFill>
                  <a:srgbClr val="008FC8"/>
                </a:solidFill>
                <a:cs typeface="Arial" pitchFamily="34" charset="0"/>
              </a:rPr>
              <a:t>Industry 4.0</a:t>
            </a:r>
          </a:p>
          <a:p>
            <a:pPr algn="ctr" defTabSz="1051433" fontAlgn="base">
              <a:spcBef>
                <a:spcPct val="0"/>
              </a:spcBef>
              <a:spcAft>
                <a:spcPct val="0"/>
              </a:spcAft>
            </a:pPr>
            <a:r>
              <a:rPr lang="en-US" sz="1200" dirty="0" smtClean="0">
                <a:solidFill>
                  <a:srgbClr val="008FC8"/>
                </a:solidFill>
                <a:cs typeface="Arial" pitchFamily="34" charset="0"/>
              </a:rPr>
              <a:t>Predictive maintenance</a:t>
            </a:r>
          </a:p>
        </p:txBody>
      </p:sp>
      <p:sp>
        <p:nvSpPr>
          <p:cNvPr id="541" name="Oval 540"/>
          <p:cNvSpPr/>
          <p:nvPr/>
        </p:nvSpPr>
        <p:spPr>
          <a:xfrm>
            <a:off x="7133997" y="3714737"/>
            <a:ext cx="100495" cy="81640"/>
          </a:xfrm>
          <a:prstGeom prst="ellipse">
            <a:avLst/>
          </a:prstGeom>
          <a:solidFill>
            <a:srgbClr val="79A2B3"/>
          </a:solidFill>
          <a:ln w="12700">
            <a:solidFill>
              <a:srgbClr val="79A2B3"/>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53643" rIns="0" bIns="53643" rtlCol="0" anchor="ctr"/>
          <a:lstStyle/>
          <a:p>
            <a:pPr algn="ctr" defTabSz="1051433" fontAlgn="base">
              <a:spcBef>
                <a:spcPct val="0"/>
              </a:spcBef>
              <a:spcAft>
                <a:spcPct val="0"/>
              </a:spcAft>
            </a:pPr>
            <a:endParaRPr lang="de-DE" sz="1400" dirty="0" err="1" smtClean="0">
              <a:solidFill>
                <a:srgbClr val="FFFFFF"/>
              </a:solidFill>
            </a:endParaRPr>
          </a:p>
        </p:txBody>
      </p:sp>
      <p:cxnSp>
        <p:nvCxnSpPr>
          <p:cNvPr id="542" name="Elbow Connector 541"/>
          <p:cNvCxnSpPr>
            <a:stCxn id="541" idx="5"/>
            <a:endCxn id="536" idx="0"/>
          </p:cNvCxnSpPr>
          <p:nvPr/>
        </p:nvCxnSpPr>
        <p:spPr>
          <a:xfrm rot="16200000" flipH="1">
            <a:off x="8121400" y="2882797"/>
            <a:ext cx="789764" cy="2593012"/>
          </a:xfrm>
          <a:prstGeom prst="bentConnector3">
            <a:avLst>
              <a:gd name="adj1" fmla="val 50000"/>
            </a:avLst>
          </a:prstGeom>
          <a:ln w="19050">
            <a:solidFill>
              <a:srgbClr val="79A2B3"/>
            </a:solidFill>
            <a:tailEnd type="none" w="lg" len="lg"/>
          </a:ln>
          <a:effectLst/>
        </p:spPr>
        <p:style>
          <a:lnRef idx="2">
            <a:schemeClr val="accent1"/>
          </a:lnRef>
          <a:fillRef idx="0">
            <a:schemeClr val="accent1"/>
          </a:fillRef>
          <a:effectRef idx="1">
            <a:schemeClr val="accent1"/>
          </a:effectRef>
          <a:fontRef idx="minor">
            <a:schemeClr val="tx1"/>
          </a:fontRef>
        </p:style>
      </p:cxnSp>
      <p:sp>
        <p:nvSpPr>
          <p:cNvPr id="536" name="Rounded Rectangle 535"/>
          <p:cNvSpPr/>
          <p:nvPr/>
        </p:nvSpPr>
        <p:spPr>
          <a:xfrm>
            <a:off x="8913727" y="4574185"/>
            <a:ext cx="1798119" cy="571474"/>
          </a:xfrm>
          <a:prstGeom prst="roundRect">
            <a:avLst/>
          </a:prstGeom>
          <a:solidFill>
            <a:schemeClr val="bg1"/>
          </a:solidFill>
          <a:ln w="9525">
            <a:solidFill>
              <a:srgbClr val="79A2B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defTabSz="1051433" fontAlgn="base">
              <a:spcBef>
                <a:spcPct val="0"/>
              </a:spcBef>
              <a:spcAft>
                <a:spcPct val="0"/>
              </a:spcAft>
            </a:pPr>
            <a:r>
              <a:rPr lang="en-US" sz="1400" b="1" dirty="0" smtClean="0">
                <a:solidFill>
                  <a:srgbClr val="008FC8"/>
                </a:solidFill>
                <a:cs typeface="Arial" pitchFamily="34" charset="0"/>
              </a:rPr>
              <a:t>Cyber security</a:t>
            </a:r>
          </a:p>
          <a:p>
            <a:pPr algn="ctr" defTabSz="1051433" fontAlgn="base">
              <a:spcBef>
                <a:spcPct val="0"/>
              </a:spcBef>
              <a:spcAft>
                <a:spcPct val="0"/>
              </a:spcAft>
            </a:pPr>
            <a:r>
              <a:rPr lang="en-US" sz="1000" dirty="0" smtClean="0">
                <a:solidFill>
                  <a:srgbClr val="008FC8"/>
                </a:solidFill>
                <a:cs typeface="Arial" pitchFamily="34" charset="0"/>
              </a:rPr>
              <a:t>Data confidentiality &amp; network safety</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P_IDX" val="4"/>
  <p:tag name="THINKCELLPRESENTATIONDONOTDELETE" val="&lt;?xml version=&quot;1.0&quot; encoding=&quot;UTF-16&quot; standalone=&quot;yes&quot;?&gt;&#10;&lt;root reqver=&quot;21047&quot;&gt;&lt;version val=&quot;23248&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d-%1-%y&lt;/m_strFormatTime&gt;&lt;/m_precDefaultDate&gt;&lt;m_precDefaultYear/&gt;&lt;m_precDefaultQuarter/&gt;&lt;m_precDefaultMonth/&gt;&lt;m_precDefaultWeek/&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yUwjX3gEp0OyMVpMo9Cs2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VofLdtmM8U2C86RnJXSdU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CW7lu9OFB0Gx7d9dTV.t8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PXmdCb13YU.t.f8Drh3QZ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6rCth7vsck6UMF.06Fu6k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iELE5ZYDRkqUsGueiHCnV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r0hVGB4u8UW4UjEU1dL.q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5awMMexQmkiilw8vCdGCU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D9J07Jx.UUqtgMebOoYa2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4yBj10T90Euj8C6geznO7A"/>
</p:tagLst>
</file>

<file path=ppt/tags/tag2.xml><?xml version="1.0" encoding="utf-8"?>
<p:tagLst xmlns:a="http://schemas.openxmlformats.org/drawingml/2006/main" xmlns:r="http://schemas.openxmlformats.org/officeDocument/2006/relationships" xmlns:p="http://schemas.openxmlformats.org/presentationml/2006/main">
  <p:tag name="DRAFTSHAPETAG" val="DRAFTSHAPETA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23HLYA3a.kW5Fgngmzk9X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GRFWkX.Vy0aex2XTYv5gY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_72Mzp1zVkultHSIa0VJ8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emUYaYiOAUGB7yEaHnyd6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6JNZpQndx0aLA6CT43OWc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e_MGvNiWfU25KJFABUB8B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wSZtkG7tqEepQSZXjlrMt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ugbocTVbaEO6DCJoCA1by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mK3VOUK24kqtu_Xhw1wDD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LfHibBQUbUWLBSx12Crp7w"/>
</p:tagLst>
</file>

<file path=ppt/tags/tag3.xml><?xml version="1.0" encoding="utf-8"?>
<p:tagLst xmlns:a="http://schemas.openxmlformats.org/drawingml/2006/main" xmlns:r="http://schemas.openxmlformats.org/officeDocument/2006/relationships" xmlns:p="http://schemas.openxmlformats.org/presentationml/2006/main">
  <p:tag name="BCGMACROSCOPYRIGHTREPRESENTATIVE" val="BCGMacrosCopyrightRepresentativ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3_fq_P4HvU617ugx0X5ZN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1AqPDJcZ7EG3n_xtCl6qG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QoLQ4O8pwkSVPjXmskXPE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kd37ALdzUC39Lp45DDri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Zs7jH5ddzEKhi4QHVFUr9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3v06_evuUq4OQf_Y4COc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M_zr86_jKUWgsORItYHf6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MDViKDLvIUaS.gWgZb_Lu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FshXeYWpY0mAUXl8wd.erQ"/>
</p:tagLst>
</file>

<file path=ppt/theme/theme1.xml><?xml version="1.0" encoding="utf-8"?>
<a:theme xmlns:a="http://schemas.openxmlformats.org/drawingml/2006/main" name="blank">
  <a:themeElements>
    <a:clrScheme name="Standard colors 1">
      <a:dk1>
        <a:srgbClr val="000000"/>
      </a:dk1>
      <a:lt1>
        <a:srgbClr val="FFFFFF"/>
      </a:lt1>
      <a:dk2>
        <a:srgbClr val="177B57"/>
      </a:dk2>
      <a:lt2>
        <a:srgbClr val="808080"/>
      </a:lt2>
      <a:accent1>
        <a:srgbClr val="E2E2E2"/>
      </a:accent1>
      <a:accent2>
        <a:srgbClr val="BCDEC2"/>
      </a:accent2>
      <a:accent3>
        <a:srgbClr val="B2B2B2"/>
      </a:accent3>
      <a:accent4>
        <a:srgbClr val="4D4D4D"/>
      </a:accent4>
      <a:accent5>
        <a:srgbClr val="D2E0E6"/>
      </a:accent5>
      <a:accent6>
        <a:srgbClr val="79A2B3"/>
      </a:accent6>
      <a:hlink>
        <a:srgbClr val="5BAD82"/>
      </a:hlink>
      <a:folHlink>
        <a:srgbClr val="8EC6A1"/>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effectLst/>
      </a:spPr>
      <a:bodyPr tIns="90000" bIns="90000" rtlCol="0" anchor="ctr" anchorCtr="0"/>
      <a:lstStyle>
        <a:defPPr algn="ctr">
          <a:defRPr sz="1400"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spAutoFit/>
      </a:bodyPr>
      <a:lstStyle>
        <a:defPPr algn="ctr">
          <a:defRPr sz="1400" dirty="0" smtClean="0">
            <a:latin typeface="Arial" pitchFamily="34" charset="0"/>
            <a:cs typeface="Arial" pitchFamily="34" charset="0"/>
          </a:defRPr>
        </a:defPPr>
      </a:lstStyle>
    </a:txDef>
  </a:objectDefaults>
  <a:extraClrSchemeLst/>
</a:theme>
</file>

<file path=ppt/theme/theme10.xml><?xml version="1.0" encoding="utf-8"?>
<a:theme xmlns:a="http://schemas.openxmlformats.org/drawingml/2006/main" name="9_blank">
  <a:themeElements>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1E1E1"/>
        </a:solidFill>
        <a:ln w="9525">
          <a:solidFill>
            <a:srgbClr val="E1E1E1"/>
          </a:solidFill>
        </a:ln>
        <a:effectLst/>
      </a:spPr>
      <a:bodyPr tIns="91440" bIns="91440" rtlCol="0" anchor="ctr" anchorCtr="0"/>
      <a:lstStyle>
        <a:defPPr algn="ctr">
          <a:defRPr sz="1400" dirty="0" err="1"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47678"/>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tIns="91440" bIns="91440" rtlCol="0">
        <a:spAutoFit/>
      </a:bodyPr>
      <a:lstStyle>
        <a:defPPr>
          <a:defRPr sz="1400" dirty="0" err="1" smtClean="0"/>
        </a:defPPr>
      </a:lstStyle>
    </a:txDef>
  </a:objectDefaults>
  <a:extraClrSchemeLst>
    <a:extraClrScheme>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clrMap bg1="lt1" tx1="dk1" bg2="lt2" tx2="dk2" accent1="accent1" accent2="accent2" accent3="accent3" accent4="accent4" accent5="accent5" accent6="accent6" hlink="hlink" folHlink="folHlink"/>
    </a:extraClrScheme>
  </a:extraClrSchemeLst>
  <a:custClrLst>
    <a:custClr name="Gris carbone">
      <a:srgbClr val="3C3732"/>
    </a:custClr>
    <a:custClr name="Bleu  canard">
      <a:srgbClr val="009AA6"/>
    </a:custClr>
    <a:custClr name="White">
      <a:srgbClr val="FFFFFF"/>
    </a:custClr>
    <a:custClr name="Black">
      <a:srgbClr val="000000"/>
    </a:custClr>
    <a:custClr name="Bleu canard leger">
      <a:srgbClr val="ADEEF3"/>
    </a:custClr>
    <a:custClr name="Bleu canard moyen">
      <a:srgbClr val="59CED7"/>
    </a:custClr>
    <a:custClr name="Bleu canard">
      <a:srgbClr val="009AA6"/>
    </a:custClr>
    <a:custClr name="Bleu canard fonce">
      <a:srgbClr val="00646C"/>
    </a:custClr>
    <a:custClr name="Gris leger">
      <a:srgbClr val="E1E1E1"/>
    </a:custClr>
    <a:custClr name="Gris moyen">
      <a:srgbClr val="A0A0A0"/>
    </a:custClr>
    <a:custClr name="Gris">
      <a:srgbClr val="747678"/>
    </a:custClr>
    <a:custClr name="Gris fonce">
      <a:srgbClr val="4D4F53"/>
    </a:custClr>
    <a:custClr name="Prune leger">
      <a:srgbClr val="EECEF6"/>
    </a:custClr>
    <a:custClr name="Prune moyen">
      <a:srgbClr val="C182CE"/>
    </a:custClr>
    <a:custClr name="Prune">
      <a:srgbClr val="9951A7"/>
    </a:custClr>
    <a:custClr name="Prune fonce">
      <a:srgbClr val="6E1E78"/>
    </a:custClr>
    <a:custClr name="Anis leger">
      <a:srgbClr val="E7FF81"/>
    </a:custClr>
    <a:custClr name="Anis moyen">
      <a:srgbClr val="D2E100"/>
    </a:custClr>
    <a:custClr name="Anis">
      <a:srgbClr val="A4AC00"/>
    </a:custClr>
    <a:custClr name="Anis fonce">
      <a:srgbClr val="737C00"/>
    </a:custClr>
    <a:custClr name="Bleu leger">
      <a:srgbClr val="C6E7FC"/>
    </a:custClr>
    <a:custClr name="Bleu moyen">
      <a:srgbClr val="50B2E8"/>
    </a:custClr>
    <a:custClr name="Bleu">
      <a:srgbClr val="0088CE"/>
    </a:custClr>
    <a:custClr name="Bleu fonce">
      <a:srgbClr val="006496"/>
    </a:custClr>
    <a:custClr name="Safran leger">
      <a:srgbClr val="FFE183"/>
    </a:custClr>
    <a:custClr name="Safran">
      <a:srgbClr val="FFB612"/>
    </a:custClr>
    <a:custClr name="Orange">
      <a:srgbClr val="E05206"/>
    </a:custClr>
    <a:custClr name="Framboise">
      <a:srgbClr val="CD0037"/>
    </a:custClr>
    <a:custClr name="Pomme leger">
      <a:srgbClr val="E6F7BF"/>
    </a:custClr>
    <a:custClr name="Pomme moyen">
      <a:srgbClr val="B9E35B"/>
    </a:custClr>
    <a:custClr name="Pomme">
      <a:srgbClr val="82BE00"/>
    </a:custClr>
    <a:custClr name="Pomme fonce">
      <a:srgbClr val="5A8200"/>
    </a:custClr>
    <a:custClr name="Violet leger">
      <a:srgbClr val="FBD1ED"/>
    </a:custClr>
    <a:custClr name="Violet moyen">
      <a:srgbClr val="E581C4"/>
    </a:custClr>
    <a:custClr name="Violet">
      <a:srgbClr val="C33794"/>
    </a:custClr>
    <a:custClr name="Violet fonce">
      <a:srgbClr val="A1006B"/>
    </a:custClr>
    <a:custClr name="Rouge assistance">
      <a:srgbClr val="D52B1E"/>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theme>
</file>

<file path=ppt/theme/theme11.xml><?xml version="1.0" encoding="utf-8"?>
<a:theme xmlns:a="http://schemas.openxmlformats.org/drawingml/2006/main" name="10_blank">
  <a:themeElements>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1E1E1"/>
        </a:solidFill>
        <a:ln w="9525">
          <a:solidFill>
            <a:srgbClr val="E1E1E1"/>
          </a:solidFill>
        </a:ln>
        <a:effectLst/>
      </a:spPr>
      <a:bodyPr tIns="91440" bIns="91440" rtlCol="0" anchor="ctr" anchorCtr="0"/>
      <a:lstStyle>
        <a:defPPr algn="ctr">
          <a:defRPr sz="1400" dirty="0" err="1"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47678"/>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tIns="91440" bIns="91440" rtlCol="0">
        <a:spAutoFit/>
      </a:bodyPr>
      <a:lstStyle>
        <a:defPPr>
          <a:defRPr sz="1400" dirty="0" err="1" smtClean="0"/>
        </a:defPPr>
      </a:lstStyle>
    </a:txDef>
  </a:objectDefaults>
  <a:extraClrSchemeLst>
    <a:extraClrScheme>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clrMap bg1="lt1" tx1="dk1" bg2="lt2" tx2="dk2" accent1="accent1" accent2="accent2" accent3="accent3" accent4="accent4" accent5="accent5" accent6="accent6" hlink="hlink" folHlink="folHlink"/>
    </a:extraClrScheme>
  </a:extraClrSchemeLst>
  <a:custClrLst>
    <a:custClr name="Gris carbone">
      <a:srgbClr val="3C3732"/>
    </a:custClr>
    <a:custClr name="Bleu  canard">
      <a:srgbClr val="009AA6"/>
    </a:custClr>
    <a:custClr name="White">
      <a:srgbClr val="FFFFFF"/>
    </a:custClr>
    <a:custClr name="Black">
      <a:srgbClr val="000000"/>
    </a:custClr>
    <a:custClr name="Bleu canard leger">
      <a:srgbClr val="ADEEF3"/>
    </a:custClr>
    <a:custClr name="Bleu canard moyen">
      <a:srgbClr val="59CED7"/>
    </a:custClr>
    <a:custClr name="Bleu canard">
      <a:srgbClr val="009AA6"/>
    </a:custClr>
    <a:custClr name="Bleu canard fonce">
      <a:srgbClr val="00646C"/>
    </a:custClr>
    <a:custClr name="Gris leger">
      <a:srgbClr val="E1E1E1"/>
    </a:custClr>
    <a:custClr name="Gris moyen">
      <a:srgbClr val="A0A0A0"/>
    </a:custClr>
    <a:custClr name="Gris">
      <a:srgbClr val="747678"/>
    </a:custClr>
    <a:custClr name="Gris fonce">
      <a:srgbClr val="4D4F53"/>
    </a:custClr>
    <a:custClr name="Prune leger">
      <a:srgbClr val="EECEF6"/>
    </a:custClr>
    <a:custClr name="Prune moyen">
      <a:srgbClr val="C182CE"/>
    </a:custClr>
    <a:custClr name="Prune">
      <a:srgbClr val="9951A7"/>
    </a:custClr>
    <a:custClr name="Prune fonce">
      <a:srgbClr val="6E1E78"/>
    </a:custClr>
    <a:custClr name="Anis leger">
      <a:srgbClr val="E7FF81"/>
    </a:custClr>
    <a:custClr name="Anis moyen">
      <a:srgbClr val="D2E100"/>
    </a:custClr>
    <a:custClr name="Anis">
      <a:srgbClr val="A4AC00"/>
    </a:custClr>
    <a:custClr name="Anis fonce">
      <a:srgbClr val="737C00"/>
    </a:custClr>
    <a:custClr name="Bleu leger">
      <a:srgbClr val="C6E7FC"/>
    </a:custClr>
    <a:custClr name="Bleu moyen">
      <a:srgbClr val="50B2E8"/>
    </a:custClr>
    <a:custClr name="Bleu">
      <a:srgbClr val="0088CE"/>
    </a:custClr>
    <a:custClr name="Bleu fonce">
      <a:srgbClr val="006496"/>
    </a:custClr>
    <a:custClr name="Safran leger">
      <a:srgbClr val="FFE183"/>
    </a:custClr>
    <a:custClr name="Safran">
      <a:srgbClr val="FFB612"/>
    </a:custClr>
    <a:custClr name="Orange">
      <a:srgbClr val="E05206"/>
    </a:custClr>
    <a:custClr name="Framboise">
      <a:srgbClr val="CD0037"/>
    </a:custClr>
    <a:custClr name="Pomme leger">
      <a:srgbClr val="E6F7BF"/>
    </a:custClr>
    <a:custClr name="Pomme moyen">
      <a:srgbClr val="B9E35B"/>
    </a:custClr>
    <a:custClr name="Pomme">
      <a:srgbClr val="82BE00"/>
    </a:custClr>
    <a:custClr name="Pomme fonce">
      <a:srgbClr val="5A8200"/>
    </a:custClr>
    <a:custClr name="Violet leger">
      <a:srgbClr val="FBD1ED"/>
    </a:custClr>
    <a:custClr name="Violet moyen">
      <a:srgbClr val="E581C4"/>
    </a:custClr>
    <a:custClr name="Violet">
      <a:srgbClr val="C33794"/>
    </a:custClr>
    <a:custClr name="Violet fonce">
      <a:srgbClr val="A1006B"/>
    </a:custClr>
    <a:custClr name="Rouge assistance">
      <a:srgbClr val="D52B1E"/>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theme>
</file>

<file path=ppt/theme/theme12.xml><?xml version="1.0" encoding="utf-8"?>
<a:theme xmlns:a="http://schemas.openxmlformats.org/drawingml/2006/main" name="Thème Offic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digital">
      <a:majorFont>
        <a:latin typeface="DS-Digit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Thème Offic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digital">
      <a:majorFont>
        <a:latin typeface="DS-Digit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Thème Offic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digital">
      <a:majorFont>
        <a:latin typeface="DS-Digit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blank">
  <a:themeElements>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1E1E1"/>
        </a:solidFill>
        <a:ln w="9525">
          <a:solidFill>
            <a:srgbClr val="E1E1E1"/>
          </a:solidFill>
        </a:ln>
        <a:effectLst/>
      </a:spPr>
      <a:bodyPr tIns="91440" bIns="91440" rtlCol="0" anchor="ctr" anchorCtr="0"/>
      <a:lstStyle>
        <a:defPPr algn="ctr">
          <a:defRPr sz="1400" dirty="0" err="1"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47678"/>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tIns="91440" bIns="91440" rtlCol="0">
        <a:spAutoFit/>
      </a:bodyPr>
      <a:lstStyle>
        <a:defPPr>
          <a:defRPr sz="1400" dirty="0" err="1" smtClean="0"/>
        </a:defPPr>
      </a:lstStyle>
    </a:txDef>
  </a:objectDefaults>
  <a:extraClrSchemeLst>
    <a:extraClrScheme>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clrMap bg1="lt1" tx1="dk1" bg2="lt2" tx2="dk2" accent1="accent1" accent2="accent2" accent3="accent3" accent4="accent4" accent5="accent5" accent6="accent6" hlink="hlink" folHlink="folHlink"/>
    </a:extraClrScheme>
  </a:extraClrSchemeLst>
  <a:custClrLst>
    <a:custClr name="Gris carbone">
      <a:srgbClr val="3C3732"/>
    </a:custClr>
    <a:custClr name="Bleu  canard">
      <a:srgbClr val="009AA6"/>
    </a:custClr>
    <a:custClr name="White">
      <a:srgbClr val="FFFFFF"/>
    </a:custClr>
    <a:custClr name="Black">
      <a:srgbClr val="000000"/>
    </a:custClr>
    <a:custClr name="Bleu canard leger">
      <a:srgbClr val="ADEEF3"/>
    </a:custClr>
    <a:custClr name="Bleu canard moyen">
      <a:srgbClr val="59CED7"/>
    </a:custClr>
    <a:custClr name="Bleu canard">
      <a:srgbClr val="009AA6"/>
    </a:custClr>
    <a:custClr name="Bleu canard fonce">
      <a:srgbClr val="00646C"/>
    </a:custClr>
    <a:custClr name="Gris leger">
      <a:srgbClr val="E1E1E1"/>
    </a:custClr>
    <a:custClr name="Gris moyen">
      <a:srgbClr val="A0A0A0"/>
    </a:custClr>
    <a:custClr name="Gris">
      <a:srgbClr val="747678"/>
    </a:custClr>
    <a:custClr name="Gris fonce">
      <a:srgbClr val="4D4F53"/>
    </a:custClr>
    <a:custClr name="Prune leger">
      <a:srgbClr val="EECEF6"/>
    </a:custClr>
    <a:custClr name="Prune moyen">
      <a:srgbClr val="C182CE"/>
    </a:custClr>
    <a:custClr name="Prune">
      <a:srgbClr val="9951A7"/>
    </a:custClr>
    <a:custClr name="Prune fonce">
      <a:srgbClr val="6E1E78"/>
    </a:custClr>
    <a:custClr name="Anis leger">
      <a:srgbClr val="E7FF81"/>
    </a:custClr>
    <a:custClr name="Anis moyen">
      <a:srgbClr val="D2E100"/>
    </a:custClr>
    <a:custClr name="Anis">
      <a:srgbClr val="A4AC00"/>
    </a:custClr>
    <a:custClr name="Anis fonce">
      <a:srgbClr val="737C00"/>
    </a:custClr>
    <a:custClr name="Bleu leger">
      <a:srgbClr val="C6E7FC"/>
    </a:custClr>
    <a:custClr name="Bleu moyen">
      <a:srgbClr val="50B2E8"/>
    </a:custClr>
    <a:custClr name="Bleu">
      <a:srgbClr val="0088CE"/>
    </a:custClr>
    <a:custClr name="Bleu fonce">
      <a:srgbClr val="006496"/>
    </a:custClr>
    <a:custClr name="Safran leger">
      <a:srgbClr val="FFE183"/>
    </a:custClr>
    <a:custClr name="Safran">
      <a:srgbClr val="FFB612"/>
    </a:custClr>
    <a:custClr name="Orange">
      <a:srgbClr val="E05206"/>
    </a:custClr>
    <a:custClr name="Framboise">
      <a:srgbClr val="CD0037"/>
    </a:custClr>
    <a:custClr name="Pomme leger">
      <a:srgbClr val="E6F7BF"/>
    </a:custClr>
    <a:custClr name="Pomme moyen">
      <a:srgbClr val="B9E35B"/>
    </a:custClr>
    <a:custClr name="Pomme">
      <a:srgbClr val="82BE00"/>
    </a:custClr>
    <a:custClr name="Pomme fonce">
      <a:srgbClr val="5A8200"/>
    </a:custClr>
    <a:custClr name="Violet leger">
      <a:srgbClr val="FBD1ED"/>
    </a:custClr>
    <a:custClr name="Violet moyen">
      <a:srgbClr val="E581C4"/>
    </a:custClr>
    <a:custClr name="Violet">
      <a:srgbClr val="C33794"/>
    </a:custClr>
    <a:custClr name="Violet fonce">
      <a:srgbClr val="A1006B"/>
    </a:custClr>
    <a:custClr name="Rouge assistance">
      <a:srgbClr val="D52B1E"/>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theme>
</file>

<file path=ppt/theme/theme16.xml><?xml version="1.0" encoding="utf-8"?>
<a:theme xmlns:a="http://schemas.openxmlformats.org/drawingml/2006/main" name="12_blank">
  <a:themeElements>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1E1E1"/>
        </a:solidFill>
        <a:ln w="9525">
          <a:solidFill>
            <a:srgbClr val="E1E1E1"/>
          </a:solidFill>
        </a:ln>
        <a:effectLst/>
      </a:spPr>
      <a:bodyPr tIns="91440" bIns="91440" rtlCol="0" anchor="ctr" anchorCtr="0"/>
      <a:lstStyle>
        <a:defPPr algn="ctr">
          <a:defRPr sz="1400" dirty="0" err="1"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47678"/>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tIns="91440" bIns="91440" rtlCol="0">
        <a:spAutoFit/>
      </a:bodyPr>
      <a:lstStyle>
        <a:defPPr>
          <a:defRPr sz="1400" dirty="0" err="1" smtClean="0"/>
        </a:defPPr>
      </a:lstStyle>
    </a:txDef>
  </a:objectDefaults>
  <a:extraClrSchemeLst>
    <a:extraClrScheme>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clrMap bg1="lt1" tx1="dk1" bg2="lt2" tx2="dk2" accent1="accent1" accent2="accent2" accent3="accent3" accent4="accent4" accent5="accent5" accent6="accent6" hlink="hlink" folHlink="folHlink"/>
    </a:extraClrScheme>
  </a:extraClrSchemeLst>
  <a:custClrLst>
    <a:custClr name="Gris carbone">
      <a:srgbClr val="3C3732"/>
    </a:custClr>
    <a:custClr name="Bleu  canard">
      <a:srgbClr val="009AA6"/>
    </a:custClr>
    <a:custClr name="White">
      <a:srgbClr val="FFFFFF"/>
    </a:custClr>
    <a:custClr name="Black">
      <a:srgbClr val="000000"/>
    </a:custClr>
    <a:custClr name="Bleu canard leger">
      <a:srgbClr val="ADEEF3"/>
    </a:custClr>
    <a:custClr name="Bleu canard moyen">
      <a:srgbClr val="59CED7"/>
    </a:custClr>
    <a:custClr name="Bleu canard">
      <a:srgbClr val="009AA6"/>
    </a:custClr>
    <a:custClr name="Bleu canard fonce">
      <a:srgbClr val="00646C"/>
    </a:custClr>
    <a:custClr name="Gris leger">
      <a:srgbClr val="E1E1E1"/>
    </a:custClr>
    <a:custClr name="Gris moyen">
      <a:srgbClr val="A0A0A0"/>
    </a:custClr>
    <a:custClr name="Gris">
      <a:srgbClr val="747678"/>
    </a:custClr>
    <a:custClr name="Gris fonce">
      <a:srgbClr val="4D4F53"/>
    </a:custClr>
    <a:custClr name="Prune leger">
      <a:srgbClr val="EECEF6"/>
    </a:custClr>
    <a:custClr name="Prune moyen">
      <a:srgbClr val="C182CE"/>
    </a:custClr>
    <a:custClr name="Prune">
      <a:srgbClr val="9951A7"/>
    </a:custClr>
    <a:custClr name="Prune fonce">
      <a:srgbClr val="6E1E78"/>
    </a:custClr>
    <a:custClr name="Anis leger">
      <a:srgbClr val="E7FF81"/>
    </a:custClr>
    <a:custClr name="Anis moyen">
      <a:srgbClr val="D2E100"/>
    </a:custClr>
    <a:custClr name="Anis">
      <a:srgbClr val="A4AC00"/>
    </a:custClr>
    <a:custClr name="Anis fonce">
      <a:srgbClr val="737C00"/>
    </a:custClr>
    <a:custClr name="Bleu leger">
      <a:srgbClr val="C6E7FC"/>
    </a:custClr>
    <a:custClr name="Bleu moyen">
      <a:srgbClr val="50B2E8"/>
    </a:custClr>
    <a:custClr name="Bleu">
      <a:srgbClr val="0088CE"/>
    </a:custClr>
    <a:custClr name="Bleu fonce">
      <a:srgbClr val="006496"/>
    </a:custClr>
    <a:custClr name="Safran leger">
      <a:srgbClr val="FFE183"/>
    </a:custClr>
    <a:custClr name="Safran">
      <a:srgbClr val="FFB612"/>
    </a:custClr>
    <a:custClr name="Orange">
      <a:srgbClr val="E05206"/>
    </a:custClr>
    <a:custClr name="Framboise">
      <a:srgbClr val="CD0037"/>
    </a:custClr>
    <a:custClr name="Pomme leger">
      <a:srgbClr val="E6F7BF"/>
    </a:custClr>
    <a:custClr name="Pomme moyen">
      <a:srgbClr val="B9E35B"/>
    </a:custClr>
    <a:custClr name="Pomme">
      <a:srgbClr val="82BE00"/>
    </a:custClr>
    <a:custClr name="Pomme fonce">
      <a:srgbClr val="5A8200"/>
    </a:custClr>
    <a:custClr name="Violet leger">
      <a:srgbClr val="FBD1ED"/>
    </a:custClr>
    <a:custClr name="Violet moyen">
      <a:srgbClr val="E581C4"/>
    </a:custClr>
    <a:custClr name="Violet">
      <a:srgbClr val="C33794"/>
    </a:custClr>
    <a:custClr name="Violet fonce">
      <a:srgbClr val="A1006B"/>
    </a:custClr>
    <a:custClr name="Rouge assistance">
      <a:srgbClr val="D52B1E"/>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a:themeElements>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1E1E1"/>
        </a:solidFill>
        <a:ln w="9525">
          <a:solidFill>
            <a:srgbClr val="E1E1E1"/>
          </a:solidFill>
        </a:ln>
        <a:effectLst/>
      </a:spPr>
      <a:bodyPr tIns="91440" bIns="91440" rtlCol="0" anchor="ctr" anchorCtr="0"/>
      <a:lstStyle>
        <a:defPPr algn="ctr">
          <a:defRPr sz="1400" dirty="0" err="1"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47678"/>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tIns="91440" bIns="91440" rtlCol="0">
        <a:spAutoFit/>
      </a:bodyPr>
      <a:lstStyle>
        <a:defPPr>
          <a:defRPr sz="1400" dirty="0" err="1" smtClean="0"/>
        </a:defPPr>
      </a:lstStyle>
    </a:txDef>
  </a:objectDefaults>
  <a:extraClrSchemeLst>
    <a:extraClrScheme>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clrMap bg1="lt1" tx1="dk1" bg2="lt2" tx2="dk2" accent1="accent1" accent2="accent2" accent3="accent3" accent4="accent4" accent5="accent5" accent6="accent6" hlink="hlink" folHlink="folHlink"/>
    </a:extraClrScheme>
  </a:extraClrSchemeLst>
  <a:custClrLst>
    <a:custClr name="Gris carbone">
      <a:srgbClr val="3C3732"/>
    </a:custClr>
    <a:custClr name="Bleu  canard">
      <a:srgbClr val="009AA6"/>
    </a:custClr>
    <a:custClr name="White">
      <a:srgbClr val="FFFFFF"/>
    </a:custClr>
    <a:custClr name="Black">
      <a:srgbClr val="000000"/>
    </a:custClr>
    <a:custClr name="Bleu canard leger">
      <a:srgbClr val="ADEEF3"/>
    </a:custClr>
    <a:custClr name="Bleu canard moyen">
      <a:srgbClr val="59CED7"/>
    </a:custClr>
    <a:custClr name="Bleu canard">
      <a:srgbClr val="009AA6"/>
    </a:custClr>
    <a:custClr name="Bleu canard fonce">
      <a:srgbClr val="00646C"/>
    </a:custClr>
    <a:custClr name="Gris leger">
      <a:srgbClr val="E1E1E1"/>
    </a:custClr>
    <a:custClr name="Gris moyen">
      <a:srgbClr val="A0A0A0"/>
    </a:custClr>
    <a:custClr name="Gris">
      <a:srgbClr val="747678"/>
    </a:custClr>
    <a:custClr name="Gris fonce">
      <a:srgbClr val="4D4F53"/>
    </a:custClr>
    <a:custClr name="Prune leger">
      <a:srgbClr val="EECEF6"/>
    </a:custClr>
    <a:custClr name="Prune moyen">
      <a:srgbClr val="C182CE"/>
    </a:custClr>
    <a:custClr name="Prune">
      <a:srgbClr val="9951A7"/>
    </a:custClr>
    <a:custClr name="Prune fonce">
      <a:srgbClr val="6E1E78"/>
    </a:custClr>
    <a:custClr name="Anis leger">
      <a:srgbClr val="E7FF81"/>
    </a:custClr>
    <a:custClr name="Anis moyen">
      <a:srgbClr val="D2E100"/>
    </a:custClr>
    <a:custClr name="Anis">
      <a:srgbClr val="A4AC00"/>
    </a:custClr>
    <a:custClr name="Anis fonce">
      <a:srgbClr val="737C00"/>
    </a:custClr>
    <a:custClr name="Bleu leger">
      <a:srgbClr val="C6E7FC"/>
    </a:custClr>
    <a:custClr name="Bleu moyen">
      <a:srgbClr val="50B2E8"/>
    </a:custClr>
    <a:custClr name="Bleu">
      <a:srgbClr val="0088CE"/>
    </a:custClr>
    <a:custClr name="Bleu fonce">
      <a:srgbClr val="006496"/>
    </a:custClr>
    <a:custClr name="Safran leger">
      <a:srgbClr val="FFE183"/>
    </a:custClr>
    <a:custClr name="Safran">
      <a:srgbClr val="FFB612"/>
    </a:custClr>
    <a:custClr name="Orange">
      <a:srgbClr val="E05206"/>
    </a:custClr>
    <a:custClr name="Framboise">
      <a:srgbClr val="CD0037"/>
    </a:custClr>
    <a:custClr name="Pomme leger">
      <a:srgbClr val="E6F7BF"/>
    </a:custClr>
    <a:custClr name="Pomme moyen">
      <a:srgbClr val="B9E35B"/>
    </a:custClr>
    <a:custClr name="Pomme">
      <a:srgbClr val="82BE00"/>
    </a:custClr>
    <a:custClr name="Pomme fonce">
      <a:srgbClr val="5A8200"/>
    </a:custClr>
    <a:custClr name="Violet leger">
      <a:srgbClr val="FBD1ED"/>
    </a:custClr>
    <a:custClr name="Violet moyen">
      <a:srgbClr val="E581C4"/>
    </a:custClr>
    <a:custClr name="Violet">
      <a:srgbClr val="C33794"/>
    </a:custClr>
    <a:custClr name="Violet fonce">
      <a:srgbClr val="A1006B"/>
    </a:custClr>
    <a:custClr name="Rouge assistance">
      <a:srgbClr val="D52B1E"/>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theme>
</file>

<file path=ppt/theme/theme3.xml><?xml version="1.0" encoding="utf-8"?>
<a:theme xmlns:a="http://schemas.openxmlformats.org/drawingml/2006/main" name="2_blank">
  <a:themeElements>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1E1E1"/>
        </a:solidFill>
        <a:ln w="9525">
          <a:solidFill>
            <a:srgbClr val="E1E1E1"/>
          </a:solidFill>
        </a:ln>
        <a:effectLst/>
      </a:spPr>
      <a:bodyPr tIns="91440" bIns="91440" rtlCol="0" anchor="ctr" anchorCtr="0"/>
      <a:lstStyle>
        <a:defPPr algn="ctr">
          <a:defRPr sz="1400" dirty="0" err="1"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47678"/>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tIns="91440" bIns="91440" rtlCol="0">
        <a:spAutoFit/>
      </a:bodyPr>
      <a:lstStyle>
        <a:defPPr>
          <a:defRPr sz="1400" dirty="0" err="1" smtClean="0"/>
        </a:defPPr>
      </a:lstStyle>
    </a:txDef>
  </a:objectDefaults>
  <a:extraClrSchemeLst>
    <a:extraClrScheme>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clrMap bg1="lt1" tx1="dk1" bg2="lt2" tx2="dk2" accent1="accent1" accent2="accent2" accent3="accent3" accent4="accent4" accent5="accent5" accent6="accent6" hlink="hlink" folHlink="folHlink"/>
    </a:extraClrScheme>
  </a:extraClrSchemeLst>
  <a:custClrLst>
    <a:custClr name="Gris carbone">
      <a:srgbClr val="3C3732"/>
    </a:custClr>
    <a:custClr name="Bleu  canard">
      <a:srgbClr val="009AA6"/>
    </a:custClr>
    <a:custClr name="White">
      <a:srgbClr val="FFFFFF"/>
    </a:custClr>
    <a:custClr name="Black">
      <a:srgbClr val="000000"/>
    </a:custClr>
    <a:custClr name="Bleu canard leger">
      <a:srgbClr val="ADEEF3"/>
    </a:custClr>
    <a:custClr name="Bleu canard moyen">
      <a:srgbClr val="59CED7"/>
    </a:custClr>
    <a:custClr name="Bleu canard">
      <a:srgbClr val="009AA6"/>
    </a:custClr>
    <a:custClr name="Bleu canard fonce">
      <a:srgbClr val="00646C"/>
    </a:custClr>
    <a:custClr name="Gris leger">
      <a:srgbClr val="E1E1E1"/>
    </a:custClr>
    <a:custClr name="Gris moyen">
      <a:srgbClr val="A0A0A0"/>
    </a:custClr>
    <a:custClr name="Gris">
      <a:srgbClr val="747678"/>
    </a:custClr>
    <a:custClr name="Gris fonce">
      <a:srgbClr val="4D4F53"/>
    </a:custClr>
    <a:custClr name="Prune leger">
      <a:srgbClr val="EECEF6"/>
    </a:custClr>
    <a:custClr name="Prune moyen">
      <a:srgbClr val="C182CE"/>
    </a:custClr>
    <a:custClr name="Prune">
      <a:srgbClr val="9951A7"/>
    </a:custClr>
    <a:custClr name="Prune fonce">
      <a:srgbClr val="6E1E78"/>
    </a:custClr>
    <a:custClr name="Anis leger">
      <a:srgbClr val="E7FF81"/>
    </a:custClr>
    <a:custClr name="Anis moyen">
      <a:srgbClr val="D2E100"/>
    </a:custClr>
    <a:custClr name="Anis">
      <a:srgbClr val="A4AC00"/>
    </a:custClr>
    <a:custClr name="Anis fonce">
      <a:srgbClr val="737C00"/>
    </a:custClr>
    <a:custClr name="Bleu leger">
      <a:srgbClr val="C6E7FC"/>
    </a:custClr>
    <a:custClr name="Bleu moyen">
      <a:srgbClr val="50B2E8"/>
    </a:custClr>
    <a:custClr name="Bleu">
      <a:srgbClr val="0088CE"/>
    </a:custClr>
    <a:custClr name="Bleu fonce">
      <a:srgbClr val="006496"/>
    </a:custClr>
    <a:custClr name="Safran leger">
      <a:srgbClr val="FFE183"/>
    </a:custClr>
    <a:custClr name="Safran">
      <a:srgbClr val="FFB612"/>
    </a:custClr>
    <a:custClr name="Orange">
      <a:srgbClr val="E05206"/>
    </a:custClr>
    <a:custClr name="Framboise">
      <a:srgbClr val="CD0037"/>
    </a:custClr>
    <a:custClr name="Pomme leger">
      <a:srgbClr val="E6F7BF"/>
    </a:custClr>
    <a:custClr name="Pomme moyen">
      <a:srgbClr val="B9E35B"/>
    </a:custClr>
    <a:custClr name="Pomme">
      <a:srgbClr val="82BE00"/>
    </a:custClr>
    <a:custClr name="Pomme fonce">
      <a:srgbClr val="5A8200"/>
    </a:custClr>
    <a:custClr name="Violet leger">
      <a:srgbClr val="FBD1ED"/>
    </a:custClr>
    <a:custClr name="Violet moyen">
      <a:srgbClr val="E581C4"/>
    </a:custClr>
    <a:custClr name="Violet">
      <a:srgbClr val="C33794"/>
    </a:custClr>
    <a:custClr name="Violet fonce">
      <a:srgbClr val="A1006B"/>
    </a:custClr>
    <a:custClr name="Rouge assistance">
      <a:srgbClr val="D52B1E"/>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theme>
</file>

<file path=ppt/theme/theme4.xml><?xml version="1.0" encoding="utf-8"?>
<a:theme xmlns:a="http://schemas.openxmlformats.org/drawingml/2006/main" name="3_blank">
  <a:themeElements>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1E1E1"/>
        </a:solidFill>
        <a:ln w="9525">
          <a:solidFill>
            <a:srgbClr val="E1E1E1"/>
          </a:solidFill>
        </a:ln>
        <a:effectLst/>
      </a:spPr>
      <a:bodyPr tIns="91440" bIns="91440" rtlCol="0" anchor="ctr" anchorCtr="0"/>
      <a:lstStyle>
        <a:defPPr algn="ctr">
          <a:defRPr sz="1400" dirty="0" err="1"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47678"/>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tIns="91440" bIns="91440" rtlCol="0">
        <a:spAutoFit/>
      </a:bodyPr>
      <a:lstStyle>
        <a:defPPr>
          <a:defRPr sz="1400" dirty="0" err="1" smtClean="0"/>
        </a:defPPr>
      </a:lstStyle>
    </a:txDef>
  </a:objectDefaults>
  <a:extraClrSchemeLst>
    <a:extraClrScheme>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clrMap bg1="lt1" tx1="dk1" bg2="lt2" tx2="dk2" accent1="accent1" accent2="accent2" accent3="accent3" accent4="accent4" accent5="accent5" accent6="accent6" hlink="hlink" folHlink="folHlink"/>
    </a:extraClrScheme>
  </a:extraClrSchemeLst>
  <a:custClrLst>
    <a:custClr name="Gris carbone">
      <a:srgbClr val="3C3732"/>
    </a:custClr>
    <a:custClr name="Bleu  canard">
      <a:srgbClr val="009AA6"/>
    </a:custClr>
    <a:custClr name="White">
      <a:srgbClr val="FFFFFF"/>
    </a:custClr>
    <a:custClr name="Black">
      <a:srgbClr val="000000"/>
    </a:custClr>
    <a:custClr name="Bleu canard leger">
      <a:srgbClr val="ADEEF3"/>
    </a:custClr>
    <a:custClr name="Bleu canard moyen">
      <a:srgbClr val="59CED7"/>
    </a:custClr>
    <a:custClr name="Bleu canard">
      <a:srgbClr val="009AA6"/>
    </a:custClr>
    <a:custClr name="Bleu canard fonce">
      <a:srgbClr val="00646C"/>
    </a:custClr>
    <a:custClr name="Gris leger">
      <a:srgbClr val="E1E1E1"/>
    </a:custClr>
    <a:custClr name="Gris moyen">
      <a:srgbClr val="A0A0A0"/>
    </a:custClr>
    <a:custClr name="Gris">
      <a:srgbClr val="747678"/>
    </a:custClr>
    <a:custClr name="Gris fonce">
      <a:srgbClr val="4D4F53"/>
    </a:custClr>
    <a:custClr name="Prune leger">
      <a:srgbClr val="EECEF6"/>
    </a:custClr>
    <a:custClr name="Prune moyen">
      <a:srgbClr val="C182CE"/>
    </a:custClr>
    <a:custClr name="Prune">
      <a:srgbClr val="9951A7"/>
    </a:custClr>
    <a:custClr name="Prune fonce">
      <a:srgbClr val="6E1E78"/>
    </a:custClr>
    <a:custClr name="Anis leger">
      <a:srgbClr val="E7FF81"/>
    </a:custClr>
    <a:custClr name="Anis moyen">
      <a:srgbClr val="D2E100"/>
    </a:custClr>
    <a:custClr name="Anis">
      <a:srgbClr val="A4AC00"/>
    </a:custClr>
    <a:custClr name="Anis fonce">
      <a:srgbClr val="737C00"/>
    </a:custClr>
    <a:custClr name="Bleu leger">
      <a:srgbClr val="C6E7FC"/>
    </a:custClr>
    <a:custClr name="Bleu moyen">
      <a:srgbClr val="50B2E8"/>
    </a:custClr>
    <a:custClr name="Bleu">
      <a:srgbClr val="0088CE"/>
    </a:custClr>
    <a:custClr name="Bleu fonce">
      <a:srgbClr val="006496"/>
    </a:custClr>
    <a:custClr name="Safran leger">
      <a:srgbClr val="FFE183"/>
    </a:custClr>
    <a:custClr name="Safran">
      <a:srgbClr val="FFB612"/>
    </a:custClr>
    <a:custClr name="Orange">
      <a:srgbClr val="E05206"/>
    </a:custClr>
    <a:custClr name="Framboise">
      <a:srgbClr val="CD0037"/>
    </a:custClr>
    <a:custClr name="Pomme leger">
      <a:srgbClr val="E6F7BF"/>
    </a:custClr>
    <a:custClr name="Pomme moyen">
      <a:srgbClr val="B9E35B"/>
    </a:custClr>
    <a:custClr name="Pomme">
      <a:srgbClr val="82BE00"/>
    </a:custClr>
    <a:custClr name="Pomme fonce">
      <a:srgbClr val="5A8200"/>
    </a:custClr>
    <a:custClr name="Violet leger">
      <a:srgbClr val="FBD1ED"/>
    </a:custClr>
    <a:custClr name="Violet moyen">
      <a:srgbClr val="E581C4"/>
    </a:custClr>
    <a:custClr name="Violet">
      <a:srgbClr val="C33794"/>
    </a:custClr>
    <a:custClr name="Violet fonce">
      <a:srgbClr val="A1006B"/>
    </a:custClr>
    <a:custClr name="Rouge assistance">
      <a:srgbClr val="D52B1E"/>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theme>
</file>

<file path=ppt/theme/theme5.xml><?xml version="1.0" encoding="utf-8"?>
<a:theme xmlns:a="http://schemas.openxmlformats.org/drawingml/2006/main" name="4_blank">
  <a:themeElements>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1E1E1"/>
        </a:solidFill>
        <a:ln w="9525">
          <a:solidFill>
            <a:srgbClr val="E1E1E1"/>
          </a:solidFill>
        </a:ln>
        <a:effectLst/>
      </a:spPr>
      <a:bodyPr tIns="91440" bIns="91440" rtlCol="0" anchor="ctr" anchorCtr="0"/>
      <a:lstStyle>
        <a:defPPr algn="ctr">
          <a:defRPr sz="1400" dirty="0" err="1"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47678"/>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tIns="91440" bIns="91440" rtlCol="0">
        <a:spAutoFit/>
      </a:bodyPr>
      <a:lstStyle>
        <a:defPPr>
          <a:defRPr sz="1400" dirty="0" err="1" smtClean="0"/>
        </a:defPPr>
      </a:lstStyle>
    </a:txDef>
  </a:objectDefaults>
  <a:extraClrSchemeLst>
    <a:extraClrScheme>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clrMap bg1="lt1" tx1="dk1" bg2="lt2" tx2="dk2" accent1="accent1" accent2="accent2" accent3="accent3" accent4="accent4" accent5="accent5" accent6="accent6" hlink="hlink" folHlink="folHlink"/>
    </a:extraClrScheme>
  </a:extraClrSchemeLst>
  <a:custClrLst>
    <a:custClr name="Gris carbone">
      <a:srgbClr val="3C3732"/>
    </a:custClr>
    <a:custClr name="Bleu  canard">
      <a:srgbClr val="009AA6"/>
    </a:custClr>
    <a:custClr name="White">
      <a:srgbClr val="FFFFFF"/>
    </a:custClr>
    <a:custClr name="Black">
      <a:srgbClr val="000000"/>
    </a:custClr>
    <a:custClr name="Bleu canard leger">
      <a:srgbClr val="ADEEF3"/>
    </a:custClr>
    <a:custClr name="Bleu canard moyen">
      <a:srgbClr val="59CED7"/>
    </a:custClr>
    <a:custClr name="Bleu canard">
      <a:srgbClr val="009AA6"/>
    </a:custClr>
    <a:custClr name="Bleu canard fonce">
      <a:srgbClr val="00646C"/>
    </a:custClr>
    <a:custClr name="Gris leger">
      <a:srgbClr val="E1E1E1"/>
    </a:custClr>
    <a:custClr name="Gris moyen">
      <a:srgbClr val="A0A0A0"/>
    </a:custClr>
    <a:custClr name="Gris">
      <a:srgbClr val="747678"/>
    </a:custClr>
    <a:custClr name="Gris fonce">
      <a:srgbClr val="4D4F53"/>
    </a:custClr>
    <a:custClr name="Prune leger">
      <a:srgbClr val="EECEF6"/>
    </a:custClr>
    <a:custClr name="Prune moyen">
      <a:srgbClr val="C182CE"/>
    </a:custClr>
    <a:custClr name="Prune">
      <a:srgbClr val="9951A7"/>
    </a:custClr>
    <a:custClr name="Prune fonce">
      <a:srgbClr val="6E1E78"/>
    </a:custClr>
    <a:custClr name="Anis leger">
      <a:srgbClr val="E7FF81"/>
    </a:custClr>
    <a:custClr name="Anis moyen">
      <a:srgbClr val="D2E100"/>
    </a:custClr>
    <a:custClr name="Anis">
      <a:srgbClr val="A4AC00"/>
    </a:custClr>
    <a:custClr name="Anis fonce">
      <a:srgbClr val="737C00"/>
    </a:custClr>
    <a:custClr name="Bleu leger">
      <a:srgbClr val="C6E7FC"/>
    </a:custClr>
    <a:custClr name="Bleu moyen">
      <a:srgbClr val="50B2E8"/>
    </a:custClr>
    <a:custClr name="Bleu">
      <a:srgbClr val="0088CE"/>
    </a:custClr>
    <a:custClr name="Bleu fonce">
      <a:srgbClr val="006496"/>
    </a:custClr>
    <a:custClr name="Safran leger">
      <a:srgbClr val="FFE183"/>
    </a:custClr>
    <a:custClr name="Safran">
      <a:srgbClr val="FFB612"/>
    </a:custClr>
    <a:custClr name="Orange">
      <a:srgbClr val="E05206"/>
    </a:custClr>
    <a:custClr name="Framboise">
      <a:srgbClr val="CD0037"/>
    </a:custClr>
    <a:custClr name="Pomme leger">
      <a:srgbClr val="E6F7BF"/>
    </a:custClr>
    <a:custClr name="Pomme moyen">
      <a:srgbClr val="B9E35B"/>
    </a:custClr>
    <a:custClr name="Pomme">
      <a:srgbClr val="82BE00"/>
    </a:custClr>
    <a:custClr name="Pomme fonce">
      <a:srgbClr val="5A8200"/>
    </a:custClr>
    <a:custClr name="Violet leger">
      <a:srgbClr val="FBD1ED"/>
    </a:custClr>
    <a:custClr name="Violet moyen">
      <a:srgbClr val="E581C4"/>
    </a:custClr>
    <a:custClr name="Violet">
      <a:srgbClr val="C33794"/>
    </a:custClr>
    <a:custClr name="Violet fonce">
      <a:srgbClr val="A1006B"/>
    </a:custClr>
    <a:custClr name="Rouge assistance">
      <a:srgbClr val="D52B1E"/>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theme>
</file>

<file path=ppt/theme/theme6.xml><?xml version="1.0" encoding="utf-8"?>
<a:theme xmlns:a="http://schemas.openxmlformats.org/drawingml/2006/main" name="5_blank">
  <a:themeElements>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1E1E1"/>
        </a:solidFill>
        <a:ln w="9525">
          <a:solidFill>
            <a:srgbClr val="E1E1E1"/>
          </a:solidFill>
        </a:ln>
        <a:effectLst/>
      </a:spPr>
      <a:bodyPr tIns="91440" bIns="91440" rtlCol="0" anchor="ctr" anchorCtr="0"/>
      <a:lstStyle>
        <a:defPPr algn="ctr">
          <a:defRPr sz="1400" dirty="0" err="1"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47678"/>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tIns="91440" bIns="91440" rtlCol="0">
        <a:spAutoFit/>
      </a:bodyPr>
      <a:lstStyle>
        <a:defPPr>
          <a:defRPr sz="1400" dirty="0" err="1" smtClean="0"/>
        </a:defPPr>
      </a:lstStyle>
    </a:txDef>
  </a:objectDefaults>
  <a:extraClrSchemeLst>
    <a:extraClrScheme>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clrMap bg1="lt1" tx1="dk1" bg2="lt2" tx2="dk2" accent1="accent1" accent2="accent2" accent3="accent3" accent4="accent4" accent5="accent5" accent6="accent6" hlink="hlink" folHlink="folHlink"/>
    </a:extraClrScheme>
  </a:extraClrSchemeLst>
  <a:custClrLst>
    <a:custClr name="Gris carbone">
      <a:srgbClr val="3C3732"/>
    </a:custClr>
    <a:custClr name="Bleu  canard">
      <a:srgbClr val="009AA6"/>
    </a:custClr>
    <a:custClr name="White">
      <a:srgbClr val="FFFFFF"/>
    </a:custClr>
    <a:custClr name="Black">
      <a:srgbClr val="000000"/>
    </a:custClr>
    <a:custClr name="Bleu canard leger">
      <a:srgbClr val="ADEEF3"/>
    </a:custClr>
    <a:custClr name="Bleu canard moyen">
      <a:srgbClr val="59CED7"/>
    </a:custClr>
    <a:custClr name="Bleu canard">
      <a:srgbClr val="009AA6"/>
    </a:custClr>
    <a:custClr name="Bleu canard fonce">
      <a:srgbClr val="00646C"/>
    </a:custClr>
    <a:custClr name="Gris leger">
      <a:srgbClr val="E1E1E1"/>
    </a:custClr>
    <a:custClr name="Gris moyen">
      <a:srgbClr val="A0A0A0"/>
    </a:custClr>
    <a:custClr name="Gris">
      <a:srgbClr val="747678"/>
    </a:custClr>
    <a:custClr name="Gris fonce">
      <a:srgbClr val="4D4F53"/>
    </a:custClr>
    <a:custClr name="Prune leger">
      <a:srgbClr val="EECEF6"/>
    </a:custClr>
    <a:custClr name="Prune moyen">
      <a:srgbClr val="C182CE"/>
    </a:custClr>
    <a:custClr name="Prune">
      <a:srgbClr val="9951A7"/>
    </a:custClr>
    <a:custClr name="Prune fonce">
      <a:srgbClr val="6E1E78"/>
    </a:custClr>
    <a:custClr name="Anis leger">
      <a:srgbClr val="E7FF81"/>
    </a:custClr>
    <a:custClr name="Anis moyen">
      <a:srgbClr val="D2E100"/>
    </a:custClr>
    <a:custClr name="Anis">
      <a:srgbClr val="A4AC00"/>
    </a:custClr>
    <a:custClr name="Anis fonce">
      <a:srgbClr val="737C00"/>
    </a:custClr>
    <a:custClr name="Bleu leger">
      <a:srgbClr val="C6E7FC"/>
    </a:custClr>
    <a:custClr name="Bleu moyen">
      <a:srgbClr val="50B2E8"/>
    </a:custClr>
    <a:custClr name="Bleu">
      <a:srgbClr val="0088CE"/>
    </a:custClr>
    <a:custClr name="Bleu fonce">
      <a:srgbClr val="006496"/>
    </a:custClr>
    <a:custClr name="Safran leger">
      <a:srgbClr val="FFE183"/>
    </a:custClr>
    <a:custClr name="Safran">
      <a:srgbClr val="FFB612"/>
    </a:custClr>
    <a:custClr name="Orange">
      <a:srgbClr val="E05206"/>
    </a:custClr>
    <a:custClr name="Framboise">
      <a:srgbClr val="CD0037"/>
    </a:custClr>
    <a:custClr name="Pomme leger">
      <a:srgbClr val="E6F7BF"/>
    </a:custClr>
    <a:custClr name="Pomme moyen">
      <a:srgbClr val="B9E35B"/>
    </a:custClr>
    <a:custClr name="Pomme">
      <a:srgbClr val="82BE00"/>
    </a:custClr>
    <a:custClr name="Pomme fonce">
      <a:srgbClr val="5A8200"/>
    </a:custClr>
    <a:custClr name="Violet leger">
      <a:srgbClr val="FBD1ED"/>
    </a:custClr>
    <a:custClr name="Violet moyen">
      <a:srgbClr val="E581C4"/>
    </a:custClr>
    <a:custClr name="Violet">
      <a:srgbClr val="C33794"/>
    </a:custClr>
    <a:custClr name="Violet fonce">
      <a:srgbClr val="A1006B"/>
    </a:custClr>
    <a:custClr name="Rouge assistance">
      <a:srgbClr val="D52B1E"/>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theme>
</file>

<file path=ppt/theme/theme7.xml><?xml version="1.0" encoding="utf-8"?>
<a:theme xmlns:a="http://schemas.openxmlformats.org/drawingml/2006/main" name="6_blank">
  <a:themeElements>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1E1E1"/>
        </a:solidFill>
        <a:ln w="9525">
          <a:solidFill>
            <a:srgbClr val="E1E1E1"/>
          </a:solidFill>
        </a:ln>
        <a:effectLst/>
      </a:spPr>
      <a:bodyPr tIns="91440" bIns="91440" rtlCol="0" anchor="ctr" anchorCtr="0"/>
      <a:lstStyle>
        <a:defPPr algn="ctr">
          <a:defRPr sz="1400" dirty="0" err="1"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47678"/>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tIns="91440" bIns="91440" rtlCol="0">
        <a:spAutoFit/>
      </a:bodyPr>
      <a:lstStyle>
        <a:defPPr>
          <a:defRPr sz="1400" dirty="0" err="1" smtClean="0"/>
        </a:defPPr>
      </a:lstStyle>
    </a:txDef>
  </a:objectDefaults>
  <a:extraClrSchemeLst>
    <a:extraClrScheme>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clrMap bg1="lt1" tx1="dk1" bg2="lt2" tx2="dk2" accent1="accent1" accent2="accent2" accent3="accent3" accent4="accent4" accent5="accent5" accent6="accent6" hlink="hlink" folHlink="folHlink"/>
    </a:extraClrScheme>
  </a:extraClrSchemeLst>
  <a:custClrLst>
    <a:custClr name="Gris carbone">
      <a:srgbClr val="3C3732"/>
    </a:custClr>
    <a:custClr name="Bleu  canard">
      <a:srgbClr val="009AA6"/>
    </a:custClr>
    <a:custClr name="White">
      <a:srgbClr val="FFFFFF"/>
    </a:custClr>
    <a:custClr name="Black">
      <a:srgbClr val="000000"/>
    </a:custClr>
    <a:custClr name="Bleu canard leger">
      <a:srgbClr val="ADEEF3"/>
    </a:custClr>
    <a:custClr name="Bleu canard moyen">
      <a:srgbClr val="59CED7"/>
    </a:custClr>
    <a:custClr name="Bleu canard">
      <a:srgbClr val="009AA6"/>
    </a:custClr>
    <a:custClr name="Bleu canard fonce">
      <a:srgbClr val="00646C"/>
    </a:custClr>
    <a:custClr name="Gris leger">
      <a:srgbClr val="E1E1E1"/>
    </a:custClr>
    <a:custClr name="Gris moyen">
      <a:srgbClr val="A0A0A0"/>
    </a:custClr>
    <a:custClr name="Gris">
      <a:srgbClr val="747678"/>
    </a:custClr>
    <a:custClr name="Gris fonce">
      <a:srgbClr val="4D4F53"/>
    </a:custClr>
    <a:custClr name="Prune leger">
      <a:srgbClr val="EECEF6"/>
    </a:custClr>
    <a:custClr name="Prune moyen">
      <a:srgbClr val="C182CE"/>
    </a:custClr>
    <a:custClr name="Prune">
      <a:srgbClr val="9951A7"/>
    </a:custClr>
    <a:custClr name="Prune fonce">
      <a:srgbClr val="6E1E78"/>
    </a:custClr>
    <a:custClr name="Anis leger">
      <a:srgbClr val="E7FF81"/>
    </a:custClr>
    <a:custClr name="Anis moyen">
      <a:srgbClr val="D2E100"/>
    </a:custClr>
    <a:custClr name="Anis">
      <a:srgbClr val="A4AC00"/>
    </a:custClr>
    <a:custClr name="Anis fonce">
      <a:srgbClr val="737C00"/>
    </a:custClr>
    <a:custClr name="Bleu leger">
      <a:srgbClr val="C6E7FC"/>
    </a:custClr>
    <a:custClr name="Bleu moyen">
      <a:srgbClr val="50B2E8"/>
    </a:custClr>
    <a:custClr name="Bleu">
      <a:srgbClr val="0088CE"/>
    </a:custClr>
    <a:custClr name="Bleu fonce">
      <a:srgbClr val="006496"/>
    </a:custClr>
    <a:custClr name="Safran leger">
      <a:srgbClr val="FFE183"/>
    </a:custClr>
    <a:custClr name="Safran">
      <a:srgbClr val="FFB612"/>
    </a:custClr>
    <a:custClr name="Orange">
      <a:srgbClr val="E05206"/>
    </a:custClr>
    <a:custClr name="Framboise">
      <a:srgbClr val="CD0037"/>
    </a:custClr>
    <a:custClr name="Pomme leger">
      <a:srgbClr val="E6F7BF"/>
    </a:custClr>
    <a:custClr name="Pomme moyen">
      <a:srgbClr val="B9E35B"/>
    </a:custClr>
    <a:custClr name="Pomme">
      <a:srgbClr val="82BE00"/>
    </a:custClr>
    <a:custClr name="Pomme fonce">
      <a:srgbClr val="5A8200"/>
    </a:custClr>
    <a:custClr name="Violet leger">
      <a:srgbClr val="FBD1ED"/>
    </a:custClr>
    <a:custClr name="Violet moyen">
      <a:srgbClr val="E581C4"/>
    </a:custClr>
    <a:custClr name="Violet">
      <a:srgbClr val="C33794"/>
    </a:custClr>
    <a:custClr name="Violet fonce">
      <a:srgbClr val="A1006B"/>
    </a:custClr>
    <a:custClr name="Rouge assistance">
      <a:srgbClr val="D52B1E"/>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theme>
</file>

<file path=ppt/theme/theme8.xml><?xml version="1.0" encoding="utf-8"?>
<a:theme xmlns:a="http://schemas.openxmlformats.org/drawingml/2006/main" name="7_blank">
  <a:themeElements>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1E1E1"/>
        </a:solidFill>
        <a:ln w="9525">
          <a:solidFill>
            <a:srgbClr val="E1E1E1"/>
          </a:solidFill>
        </a:ln>
        <a:effectLst/>
      </a:spPr>
      <a:bodyPr tIns="91440" bIns="91440" rtlCol="0" anchor="ctr" anchorCtr="0"/>
      <a:lstStyle>
        <a:defPPr algn="ctr">
          <a:defRPr sz="1400" dirty="0" err="1"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47678"/>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tIns="91440" bIns="91440" rtlCol="0">
        <a:spAutoFit/>
      </a:bodyPr>
      <a:lstStyle>
        <a:defPPr>
          <a:defRPr sz="1400" dirty="0" err="1" smtClean="0"/>
        </a:defPPr>
      </a:lstStyle>
    </a:txDef>
  </a:objectDefaults>
  <a:extraClrSchemeLst>
    <a:extraClrScheme>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clrMap bg1="lt1" tx1="dk1" bg2="lt2" tx2="dk2" accent1="accent1" accent2="accent2" accent3="accent3" accent4="accent4" accent5="accent5" accent6="accent6" hlink="hlink" folHlink="folHlink"/>
    </a:extraClrScheme>
  </a:extraClrSchemeLst>
  <a:custClrLst>
    <a:custClr name="Gris carbone">
      <a:srgbClr val="3C3732"/>
    </a:custClr>
    <a:custClr name="Bleu  canard">
      <a:srgbClr val="009AA6"/>
    </a:custClr>
    <a:custClr name="White">
      <a:srgbClr val="FFFFFF"/>
    </a:custClr>
    <a:custClr name="Black">
      <a:srgbClr val="000000"/>
    </a:custClr>
    <a:custClr name="Bleu canard leger">
      <a:srgbClr val="ADEEF3"/>
    </a:custClr>
    <a:custClr name="Bleu canard moyen">
      <a:srgbClr val="59CED7"/>
    </a:custClr>
    <a:custClr name="Bleu canard">
      <a:srgbClr val="009AA6"/>
    </a:custClr>
    <a:custClr name="Bleu canard fonce">
      <a:srgbClr val="00646C"/>
    </a:custClr>
    <a:custClr name="Gris leger">
      <a:srgbClr val="E1E1E1"/>
    </a:custClr>
    <a:custClr name="Gris moyen">
      <a:srgbClr val="A0A0A0"/>
    </a:custClr>
    <a:custClr name="Gris">
      <a:srgbClr val="747678"/>
    </a:custClr>
    <a:custClr name="Gris fonce">
      <a:srgbClr val="4D4F53"/>
    </a:custClr>
    <a:custClr name="Prune leger">
      <a:srgbClr val="EECEF6"/>
    </a:custClr>
    <a:custClr name="Prune moyen">
      <a:srgbClr val="C182CE"/>
    </a:custClr>
    <a:custClr name="Prune">
      <a:srgbClr val="9951A7"/>
    </a:custClr>
    <a:custClr name="Prune fonce">
      <a:srgbClr val="6E1E78"/>
    </a:custClr>
    <a:custClr name="Anis leger">
      <a:srgbClr val="E7FF81"/>
    </a:custClr>
    <a:custClr name="Anis moyen">
      <a:srgbClr val="D2E100"/>
    </a:custClr>
    <a:custClr name="Anis">
      <a:srgbClr val="A4AC00"/>
    </a:custClr>
    <a:custClr name="Anis fonce">
      <a:srgbClr val="737C00"/>
    </a:custClr>
    <a:custClr name="Bleu leger">
      <a:srgbClr val="C6E7FC"/>
    </a:custClr>
    <a:custClr name="Bleu moyen">
      <a:srgbClr val="50B2E8"/>
    </a:custClr>
    <a:custClr name="Bleu">
      <a:srgbClr val="0088CE"/>
    </a:custClr>
    <a:custClr name="Bleu fonce">
      <a:srgbClr val="006496"/>
    </a:custClr>
    <a:custClr name="Safran leger">
      <a:srgbClr val="FFE183"/>
    </a:custClr>
    <a:custClr name="Safran">
      <a:srgbClr val="FFB612"/>
    </a:custClr>
    <a:custClr name="Orange">
      <a:srgbClr val="E05206"/>
    </a:custClr>
    <a:custClr name="Framboise">
      <a:srgbClr val="CD0037"/>
    </a:custClr>
    <a:custClr name="Pomme leger">
      <a:srgbClr val="E6F7BF"/>
    </a:custClr>
    <a:custClr name="Pomme moyen">
      <a:srgbClr val="B9E35B"/>
    </a:custClr>
    <a:custClr name="Pomme">
      <a:srgbClr val="82BE00"/>
    </a:custClr>
    <a:custClr name="Pomme fonce">
      <a:srgbClr val="5A8200"/>
    </a:custClr>
    <a:custClr name="Violet leger">
      <a:srgbClr val="FBD1ED"/>
    </a:custClr>
    <a:custClr name="Violet moyen">
      <a:srgbClr val="E581C4"/>
    </a:custClr>
    <a:custClr name="Violet">
      <a:srgbClr val="C33794"/>
    </a:custClr>
    <a:custClr name="Violet fonce">
      <a:srgbClr val="A1006B"/>
    </a:custClr>
    <a:custClr name="Rouge assistance">
      <a:srgbClr val="D52B1E"/>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theme>
</file>

<file path=ppt/theme/theme9.xml><?xml version="1.0" encoding="utf-8"?>
<a:theme xmlns:a="http://schemas.openxmlformats.org/drawingml/2006/main" name="8_blank">
  <a:themeElements>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1E1E1"/>
        </a:solidFill>
        <a:ln w="9525">
          <a:solidFill>
            <a:srgbClr val="E1E1E1"/>
          </a:solidFill>
        </a:ln>
        <a:effectLst/>
      </a:spPr>
      <a:bodyPr tIns="91440" bIns="91440" rtlCol="0" anchor="ctr" anchorCtr="0"/>
      <a:lstStyle>
        <a:defPPr algn="ctr">
          <a:defRPr sz="1400" dirty="0" err="1"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747678"/>
          </a:solidFill>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none" tIns="91440" bIns="91440" rtlCol="0">
        <a:spAutoFit/>
      </a:bodyPr>
      <a:lstStyle>
        <a:defPPr>
          <a:defRPr sz="1400" dirty="0" err="1" smtClean="0"/>
        </a:defPPr>
      </a:lstStyle>
    </a:txDef>
  </a:objectDefaults>
  <a:extraClrSchemeLst>
    <a:extraClrScheme>
      <a:clrScheme name="SNCF 16-9 - 12-2014">
        <a:dk1>
          <a:srgbClr val="3C3732"/>
        </a:dk1>
        <a:lt1>
          <a:sysClr val="window" lastClr="FFFFFF"/>
        </a:lt1>
        <a:dk2>
          <a:srgbClr val="82BE00"/>
        </a:dk2>
        <a:lt2>
          <a:srgbClr val="D2E100"/>
        </a:lt2>
        <a:accent1>
          <a:srgbClr val="009AA6"/>
        </a:accent1>
        <a:accent2>
          <a:srgbClr val="CD0037"/>
        </a:accent2>
        <a:accent3>
          <a:srgbClr val="A0A0A0"/>
        </a:accent3>
        <a:accent4>
          <a:srgbClr val="E05206"/>
        </a:accent4>
        <a:accent5>
          <a:srgbClr val="FFB612"/>
        </a:accent5>
        <a:accent6>
          <a:srgbClr val="A1006B"/>
        </a:accent6>
        <a:hlink>
          <a:srgbClr val="E05206"/>
        </a:hlink>
        <a:folHlink>
          <a:srgbClr val="FFB612"/>
        </a:folHlink>
      </a:clrScheme>
      <a:clrMap bg1="lt1" tx1="dk1" bg2="lt2" tx2="dk2" accent1="accent1" accent2="accent2" accent3="accent3" accent4="accent4" accent5="accent5" accent6="accent6" hlink="hlink" folHlink="folHlink"/>
    </a:extraClrScheme>
  </a:extraClrSchemeLst>
  <a:custClrLst>
    <a:custClr name="Gris carbone">
      <a:srgbClr val="3C3732"/>
    </a:custClr>
    <a:custClr name="Bleu  canard">
      <a:srgbClr val="009AA6"/>
    </a:custClr>
    <a:custClr name="White">
      <a:srgbClr val="FFFFFF"/>
    </a:custClr>
    <a:custClr name="Black">
      <a:srgbClr val="000000"/>
    </a:custClr>
    <a:custClr name="Bleu canard leger">
      <a:srgbClr val="ADEEF3"/>
    </a:custClr>
    <a:custClr name="Bleu canard moyen">
      <a:srgbClr val="59CED7"/>
    </a:custClr>
    <a:custClr name="Bleu canard">
      <a:srgbClr val="009AA6"/>
    </a:custClr>
    <a:custClr name="Bleu canard fonce">
      <a:srgbClr val="00646C"/>
    </a:custClr>
    <a:custClr name="Gris leger">
      <a:srgbClr val="E1E1E1"/>
    </a:custClr>
    <a:custClr name="Gris moyen">
      <a:srgbClr val="A0A0A0"/>
    </a:custClr>
    <a:custClr name="Gris">
      <a:srgbClr val="747678"/>
    </a:custClr>
    <a:custClr name="Gris fonce">
      <a:srgbClr val="4D4F53"/>
    </a:custClr>
    <a:custClr name="Prune leger">
      <a:srgbClr val="EECEF6"/>
    </a:custClr>
    <a:custClr name="Prune moyen">
      <a:srgbClr val="C182CE"/>
    </a:custClr>
    <a:custClr name="Prune">
      <a:srgbClr val="9951A7"/>
    </a:custClr>
    <a:custClr name="Prune fonce">
      <a:srgbClr val="6E1E78"/>
    </a:custClr>
    <a:custClr name="Anis leger">
      <a:srgbClr val="E7FF81"/>
    </a:custClr>
    <a:custClr name="Anis moyen">
      <a:srgbClr val="D2E100"/>
    </a:custClr>
    <a:custClr name="Anis">
      <a:srgbClr val="A4AC00"/>
    </a:custClr>
    <a:custClr name="Anis fonce">
      <a:srgbClr val="737C00"/>
    </a:custClr>
    <a:custClr name="Bleu leger">
      <a:srgbClr val="C6E7FC"/>
    </a:custClr>
    <a:custClr name="Bleu moyen">
      <a:srgbClr val="50B2E8"/>
    </a:custClr>
    <a:custClr name="Bleu">
      <a:srgbClr val="0088CE"/>
    </a:custClr>
    <a:custClr name="Bleu fonce">
      <a:srgbClr val="006496"/>
    </a:custClr>
    <a:custClr name="Safran leger">
      <a:srgbClr val="FFE183"/>
    </a:custClr>
    <a:custClr name="Safran">
      <a:srgbClr val="FFB612"/>
    </a:custClr>
    <a:custClr name="Orange">
      <a:srgbClr val="E05206"/>
    </a:custClr>
    <a:custClr name="Framboise">
      <a:srgbClr val="CD0037"/>
    </a:custClr>
    <a:custClr name="Pomme leger">
      <a:srgbClr val="E6F7BF"/>
    </a:custClr>
    <a:custClr name="Pomme moyen">
      <a:srgbClr val="B9E35B"/>
    </a:custClr>
    <a:custClr name="Pomme">
      <a:srgbClr val="82BE00"/>
    </a:custClr>
    <a:custClr name="Pomme fonce">
      <a:srgbClr val="5A8200"/>
    </a:custClr>
    <a:custClr name="Violet leger">
      <a:srgbClr val="FBD1ED"/>
    </a:custClr>
    <a:custClr name="Violet moyen">
      <a:srgbClr val="E581C4"/>
    </a:custClr>
    <a:custClr name="Violet">
      <a:srgbClr val="C33794"/>
    </a:custClr>
    <a:custClr name="Violet fonce">
      <a:srgbClr val="A1006B"/>
    </a:custClr>
    <a:custClr name="Rouge assistance">
      <a:srgbClr val="D52B1E"/>
    </a:custClr>
    <a:custClr name="Accent Yellow">
      <a:srgbClr val="FEEC00"/>
    </a:custClr>
    <a:custClr name="Accent Orange">
      <a:srgbClr val="DC6E00"/>
    </a:custClr>
    <a:custClr name="Accent Bright Red">
      <a:srgbClr val="FF0000"/>
    </a:custClr>
    <a:custClr name="Accent Red">
      <a:srgbClr val="C41300"/>
    </a:custClr>
    <a:custClr name="Accent Green">
      <a:srgbClr val="06C245"/>
    </a:custClr>
    <a:custClr name="Accent Blue">
      <a:srgbClr val="008FC8"/>
    </a:custClr>
    <a:custClr name="Accent Violet">
      <a:srgbClr val="CC0099"/>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rca:RCAuthoringProperties xmlns:rca="urn:sharePointPublishingRcaProperties">
  <rca:Converter rca:guid="6dfdc5b4-2a28-4a06-b0c6-ad3901e3a807">
    <rca:property rca:type="InheritParentSettings">False</rca:property>
    <rca:property rca:type="SelectedPageLayout">24</rca:property>
    <rca:property rca:type="SelectedPageField">f55c4d88-1f2e-4ad9-aaa8-819af4ee7ee8</rca:property>
    <rca:property rca:type="SelectedStylesField">a932ec3f-94c1-48b1-b6dc-41aaa6eb7e54</rca:property>
    <rca:property rca:type="CreatePageWithSourceDocument">True</rca:property>
    <rca:property rca:type="AllowChangeLocationConfig">True</rca:property>
    <rca:property rca:type="ConfiguredPageLocation">http://it-network.bcg.com/SiteDirectory/Sharepoint_Platform/TeamSites09/FarmDeploy/iptest</rca:property>
    <rca:property rca:type="CreateSynchronously">False</rca:property>
    <rca:property rca:type="AllowChangeProcessingConfig">True</rca:property>
    <rca:property rca:type="ConverterSpecificSettings"/>
  </rca:Converter>
</rca:RCAuthori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62B2F57513A547879471749A2268C3" ma:contentTypeVersion="1" ma:contentTypeDescription="Create a new document." ma:contentTypeScope="" ma:versionID="187b2ccb4db15664d5e0eaca524ea8a3">
  <xsd:schema xmlns:xsd="http://www.w3.org/2001/XMLSchema" xmlns:p="http://schemas.microsoft.com/office/2006/metadata/properties" targetNamespace="http://schemas.microsoft.com/office/2006/metadata/properties" ma:root="true" ma:fieldsID="876b2bb4dfc2b028f5344ecdeae42f3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4.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87743A5-D78F-462B-9B8F-117003ABDC83}">
  <ds:schemaRefs>
    <ds:schemaRef ds:uri="http://schemas.microsoft.com/sharepoint/v3/contenttype/forms"/>
  </ds:schemaRefs>
</ds:datastoreItem>
</file>

<file path=customXml/itemProps2.xml><?xml version="1.0" encoding="utf-8"?>
<ds:datastoreItem xmlns:ds="http://schemas.openxmlformats.org/officeDocument/2006/customXml" ds:itemID="{9163F18E-8B5D-42D9-A10B-30BE37804A11}">
  <ds:schemaRefs>
    <ds:schemaRef ds:uri="urn:sharePointPublishingRcaProperties"/>
  </ds:schemaRefs>
</ds:datastoreItem>
</file>

<file path=customXml/itemProps3.xml><?xml version="1.0" encoding="utf-8"?>
<ds:datastoreItem xmlns:ds="http://schemas.openxmlformats.org/officeDocument/2006/customXml" ds:itemID="{03FA4C10-DD45-423B-A481-056F2AA4F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4.xml><?xml version="1.0" encoding="utf-8"?>
<ds:datastoreItem xmlns:ds="http://schemas.openxmlformats.org/officeDocument/2006/customXml" ds:itemID="{82998C3F-E627-4301-9917-4A23BE1ADD97}">
  <ds:schemaRefs>
    <ds:schemaRef ds:uri="http://schemas.microsoft.com/office/2006/metadata/properties"/>
    <ds:schemaRef ds:uri="http://schemas.microsoft.com/office/2006/documentManagement/types"/>
    <ds:schemaRef ds:uri="http://www.w3.org/XML/1998/namespace"/>
    <ds:schemaRef ds:uri="http://purl.org/dc/terms/"/>
    <ds:schemaRef ds:uri="http://schemas.openxmlformats.org/package/2006/metadata/core-properties"/>
    <ds:schemaRef ds:uri="http://purl.org/dc/elements/1.1/"/>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609</TotalTime>
  <Words>2262</Words>
  <Application>Microsoft Office PowerPoint</Application>
  <PresentationFormat>Personnalisé</PresentationFormat>
  <Paragraphs>628</Paragraphs>
  <Slides>54</Slides>
  <Notes>35</Notes>
  <HiddenSlides>0</HiddenSlides>
  <MMClips>10</MMClips>
  <ScaleCrop>false</ScaleCrop>
  <HeadingPairs>
    <vt:vector size="6" baseType="variant">
      <vt:variant>
        <vt:lpstr>Thème</vt:lpstr>
      </vt:variant>
      <vt:variant>
        <vt:i4>16</vt:i4>
      </vt:variant>
      <vt:variant>
        <vt:lpstr>Serveurs OLE incorporés</vt:lpstr>
      </vt:variant>
      <vt:variant>
        <vt:i4>3</vt:i4>
      </vt:variant>
      <vt:variant>
        <vt:lpstr>Titres des diapositives</vt:lpstr>
      </vt:variant>
      <vt:variant>
        <vt:i4>54</vt:i4>
      </vt:variant>
    </vt:vector>
  </HeadingPairs>
  <TitlesOfParts>
    <vt:vector size="73" baseType="lpstr">
      <vt:lpstr>blank</vt:lpstr>
      <vt:lpstr>1_blank</vt:lpstr>
      <vt:lpstr>2_blank</vt:lpstr>
      <vt:lpstr>3_blank</vt:lpstr>
      <vt:lpstr>4_blank</vt:lpstr>
      <vt:lpstr>5_blank</vt:lpstr>
      <vt:lpstr>6_blank</vt:lpstr>
      <vt:lpstr>7_blank</vt:lpstr>
      <vt:lpstr>8_blank</vt:lpstr>
      <vt:lpstr>9_blank</vt:lpstr>
      <vt:lpstr>10_blank</vt:lpstr>
      <vt:lpstr>Thème Office</vt:lpstr>
      <vt:lpstr>1_Thème Office</vt:lpstr>
      <vt:lpstr>2_Thème Office</vt:lpstr>
      <vt:lpstr>11_blank</vt:lpstr>
      <vt:lpstr>12_blank</vt:lpstr>
      <vt:lpstr>think-cell Slide</vt:lpstr>
      <vt:lpstr>Chart</vt:lpstr>
      <vt:lpstr>Graphique</vt:lpstr>
      <vt:lpstr>UIC railway  Digital Platform  Launch Conference</vt:lpstr>
      <vt:lpstr>AGENDA</vt:lpstr>
      <vt:lpstr>General Introduction  Jean-Pierre Loubinoux, UIC</vt:lpstr>
      <vt:lpstr>How Digital is Transforming our World ? Yves Tyrode, UIC Digital Community Chairman</vt:lpstr>
      <vt:lpstr>Going digital is a deep Transformation</vt:lpstr>
      <vt:lpstr>Digital transformation IN 4 dimensions</vt:lpstr>
      <vt:lpstr>Multiple Performance IMPACTS enabled by digital </vt:lpstr>
      <vt:lpstr>Digital with impacts along all  service and customer value chain</vt:lpstr>
      <vt:lpstr>Impacts along all steps of  rail operations value chain</vt:lpstr>
      <vt:lpstr>Major digitaltrends as KEY points  for the Mobility industry</vt:lpstr>
      <vt:lpstr>Diapositive 10</vt:lpstr>
      <vt:lpstr>Online Form Outcomes Thierry Bera, UIC</vt:lpstr>
      <vt:lpstr>ONLINE FORM: Key Outcomes</vt:lpstr>
      <vt:lpstr>Online form: Survey Results</vt:lpstr>
      <vt:lpstr>Online form: Survey Results</vt:lpstr>
      <vt:lpstr>Online form: Survey Results</vt:lpstr>
      <vt:lpstr>Online form: Survey Results</vt:lpstr>
      <vt:lpstr>Online form: Survey Results</vt:lpstr>
      <vt:lpstr>Online form : Survey Results</vt:lpstr>
      <vt:lpstr>Online form : Survey Results</vt:lpstr>
      <vt:lpstr>Digital Benchmarks &amp; Trends  Moundir Rachidi,  The Boston Consulting Group</vt:lpstr>
      <vt:lpstr> Passenger satisfaction can be improved through continuous connectivity</vt:lpstr>
      <vt:lpstr>Improved maintenance and reduced costs  using Internet of Things</vt:lpstr>
      <vt:lpstr>IoT already in your pockets ! </vt:lpstr>
      <vt:lpstr> Proximity, gyro, heartbeat, gas, light, tilt, sound, temp, IR, radiation…  </vt:lpstr>
      <vt:lpstr>Value creation using Big Data  </vt:lpstr>
      <vt:lpstr>Value creation using Big Data in railways  </vt:lpstr>
      <vt:lpstr>    Big data waiting for you  </vt:lpstr>
      <vt:lpstr>Improved productivity of field employees  using digital platforms</vt:lpstr>
      <vt:lpstr>Transformed industrial operations </vt:lpstr>
      <vt:lpstr>Example of augmented reality  </vt:lpstr>
      <vt:lpstr>Autonomous vehicles becoming a reality and introducing a new way of transportation</vt:lpstr>
      <vt:lpstr>Improving cyber security capabilities will be a must for all companies in Mobility</vt:lpstr>
      <vt:lpstr>New business models appearing in many industries thanks to digital</vt:lpstr>
      <vt:lpstr>How to PERFORM with digital ? </vt:lpstr>
      <vt:lpstr>Example of an Innovative Initiative: Hyperloop  Brogan Bambrogan, Hyperloop</vt:lpstr>
      <vt:lpstr>Diapositive 36</vt:lpstr>
      <vt:lpstr>Diapositive 37</vt:lpstr>
      <vt:lpstr>1</vt:lpstr>
      <vt:lpstr>Diapositive 39</vt:lpstr>
      <vt:lpstr>Diapositive 40</vt:lpstr>
      <vt:lpstr>Diapositive 41</vt:lpstr>
      <vt:lpstr>Diapositive 42</vt:lpstr>
      <vt:lpstr>Internet of THINGS: Connected Devices Ludovic le Moan, Sigfox</vt:lpstr>
      <vt:lpstr>What are the connected devices today ?</vt:lpstr>
      <vt:lpstr>Example of augmented reality  </vt:lpstr>
      <vt:lpstr>Example of augmented reality  </vt:lpstr>
      <vt:lpstr>UIC Digital Platform Presentation  Yves Tyrode &amp; Jean-Pierre Loubinoux, UIC</vt:lpstr>
      <vt:lpstr>To deal with digital transformation we are launching a Digital Platform</vt:lpstr>
      <vt:lpstr>Diapositive 49</vt:lpstr>
      <vt:lpstr>UIC Digital Platform "Share, Connect, Open"  to face digital transformation</vt:lpstr>
      <vt:lpstr>Questions &amp; ANSWERS </vt:lpstr>
      <vt:lpstr>Conclusions  </vt:lpstr>
      <vt:lpstr>Thank you  </vt:lpstr>
    </vt:vector>
  </TitlesOfParts>
  <Company>The Boston Consulting 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creator>Shacham Rotem</dc:creator>
  <cp:lastModifiedBy>GROSSAT Olivier</cp:lastModifiedBy>
  <cp:revision>779</cp:revision>
  <dcterms:created xsi:type="dcterms:W3CDTF">2015-10-29T13:48:43Z</dcterms:created>
  <dcterms:modified xsi:type="dcterms:W3CDTF">2015-12-01T13:06:35Z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20100310</vt:lpwstr>
  </property>
  <property fmtid="{D5CDD505-2E9C-101B-9397-08002B2CF9AE}" pid="3" name="Format Name">
    <vt:lpwstr>BCG Format</vt:lpwstr>
  </property>
  <property fmtid="{D5CDD505-2E9C-101B-9397-08002B2CF9AE}" pid="4" name="Template Name">
    <vt:lpwstr>Letter</vt:lpwstr>
  </property>
</Properties>
</file>